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  <p:sldMasterId id="2147483686" r:id="rId5"/>
  </p:sldMasterIdLst>
  <p:notesMasterIdLst>
    <p:notesMasterId r:id="rId36"/>
  </p:notesMasterIdLst>
  <p:sldIdLst>
    <p:sldId id="256" r:id="rId6"/>
    <p:sldId id="257" r:id="rId7"/>
    <p:sldId id="309" r:id="rId8"/>
    <p:sldId id="311" r:id="rId9"/>
    <p:sldId id="260" r:id="rId10"/>
    <p:sldId id="261" r:id="rId11"/>
    <p:sldId id="258" r:id="rId12"/>
    <p:sldId id="263" r:id="rId13"/>
    <p:sldId id="312" r:id="rId14"/>
    <p:sldId id="262" r:id="rId15"/>
    <p:sldId id="266" r:id="rId16"/>
    <p:sldId id="271" r:id="rId17"/>
    <p:sldId id="265" r:id="rId18"/>
    <p:sldId id="269" r:id="rId19"/>
    <p:sldId id="313" r:id="rId20"/>
    <p:sldId id="314" r:id="rId21"/>
    <p:sldId id="267" r:id="rId22"/>
    <p:sldId id="270" r:id="rId23"/>
    <p:sldId id="319" r:id="rId24"/>
    <p:sldId id="315" r:id="rId25"/>
    <p:sldId id="273" r:id="rId26"/>
    <p:sldId id="272" r:id="rId27"/>
    <p:sldId id="317" r:id="rId28"/>
    <p:sldId id="318" r:id="rId29"/>
    <p:sldId id="326" r:id="rId30"/>
    <p:sldId id="320" r:id="rId31"/>
    <p:sldId id="321" r:id="rId32"/>
    <p:sldId id="323" r:id="rId33"/>
    <p:sldId id="322" r:id="rId34"/>
    <p:sldId id="325" r:id="rId35"/>
  </p:sldIdLst>
  <p:sldSz cx="9144000" cy="5143500" type="screen16x9"/>
  <p:notesSz cx="6858000" cy="9144000"/>
  <p:embeddedFontLst>
    <p:embeddedFont>
      <p:font typeface="Berkshire Swash" panose="020B0604020202020204" charset="0"/>
      <p:regular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C92EF-5551-B575-5B81-0B65B8E09220}" v="146" dt="2023-11-21T19:51:22.704"/>
    <p1510:client id="{0855265D-D01F-4E56-892D-0CA8A5231240}" v="164" dt="2023-11-21T17:07:02.055"/>
    <p1510:client id="{21F4D08C-E3AC-4FA5-923E-072D7611A4D3}" v="41" dt="2023-11-21T10:34:18.969"/>
    <p1510:client id="{2CD12A0E-9D25-1DEE-2DCD-9453ACF27EB9}" v="70" dt="2023-11-21T19:15:38.984"/>
    <p1510:client id="{30BEA4E8-1B8C-1EC1-1152-638227A43C98}" v="77" dt="2023-11-21T11:06:36.701"/>
    <p1510:client id="{423C6364-55F3-0B3B-C3B4-CFC0FBC06E40}" v="153" dt="2023-11-21T20:37:56.091"/>
    <p1510:client id="{5887020A-C47A-9C56-F108-246D7DDA6AB9}" v="121" dt="2023-11-21T19:00:20.074"/>
    <p1510:client id="{5FACA8ED-838E-C989-8B96-1895EE43AC19}" v="46" dt="2023-11-21T18:39:36.774"/>
    <p1510:client id="{6CA7DFC8-9D15-27C1-E7CB-5264C6D362A2}" v="129" dt="2023-11-20T19:27:24.148"/>
    <p1510:client id="{6EF2D4F9-6E1D-DC2A-31AD-12051C53E8FB}" v="296" dt="2023-11-21T16:36:14.368"/>
    <p1510:client id="{6F867640-3AE1-EC78-240C-45EE66FF30AB}" v="47" dt="2023-11-21T12:28:05.225"/>
    <p1510:client id="{700C2BC3-E8AF-B504-F766-433E5896CB45}" v="209" dt="2023-11-21T21:12:46.045"/>
    <p1510:client id="{7937246F-689F-4109-9EC9-37D98FCB9E74}" v="363" dt="2023-11-20T20:22:50.004"/>
    <p1510:client id="{8C6F0C10-A5C9-4193-8CD8-2F32F4D37662}" v="20" dt="2023-11-16T09:46:10.345"/>
    <p1510:client id="{8E773BF6-9AB0-DE7D-CD1E-10498398C2EB}" v="74" dt="2023-11-21T16:46:37.636"/>
    <p1510:client id="{9B36FEE7-68DB-4723-E664-A25CF25ED112}" v="34" dt="2023-11-21T20:01:16.918"/>
    <p1510:client id="{A677646D-BFD1-629A-6506-ECDFA73CB69D}" v="97" dt="2023-11-21T12:38:54.630"/>
    <p1510:client id="{C604CA90-0F31-BC19-462A-001AD68D5E20}" v="800" dt="2023-11-21T15:48:22.266"/>
  </p1510:revLst>
</p1510:revInfo>
</file>

<file path=ppt/tableStyles.xml><?xml version="1.0" encoding="utf-8"?>
<a:tblStyleLst xmlns:a="http://schemas.openxmlformats.org/drawingml/2006/main" def="{6D522C0D-B38F-4F7A-B6A5-97866F499E14}">
  <a:tblStyle styleId="{6D522C0D-B38F-4F7A-B6A5-97866F499E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3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2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rin Laouzi" userId="S::nisrin.laouzi@istitutobachelet.edu.it::68aebd20-cf3f-4143-9e26-79ae5418e501" providerId="AD" clId="Web-{700C2BC3-E8AF-B504-F766-433E5896CB45}"/>
    <pc:docChg chg="addSld modSld sldOrd">
      <pc:chgData name="Nisrin Laouzi" userId="S::nisrin.laouzi@istitutobachelet.edu.it::68aebd20-cf3f-4143-9e26-79ae5418e501" providerId="AD" clId="Web-{700C2BC3-E8AF-B504-F766-433E5896CB45}" dt="2023-11-21T21:12:46.045" v="206" actId="1076"/>
      <pc:docMkLst>
        <pc:docMk/>
      </pc:docMkLst>
      <pc:sldChg chg="modSp">
        <pc:chgData name="Nisrin Laouzi" userId="S::nisrin.laouzi@istitutobachelet.edu.it::68aebd20-cf3f-4143-9e26-79ae5418e501" providerId="AD" clId="Web-{700C2BC3-E8AF-B504-F766-433E5896CB45}" dt="2023-11-21T21:09:20.727" v="96"/>
        <pc:sldMkLst>
          <pc:docMk/>
          <pc:sldMk cId="2915916097" sldId="309"/>
        </pc:sldMkLst>
        <pc:picChg chg="mod">
          <ac:chgData name="Nisrin Laouzi" userId="S::nisrin.laouzi@istitutobachelet.edu.it::68aebd20-cf3f-4143-9e26-79ae5418e501" providerId="AD" clId="Web-{700C2BC3-E8AF-B504-F766-433E5896CB45}" dt="2023-11-21T21:08:51.038" v="95"/>
          <ac:picMkLst>
            <pc:docMk/>
            <pc:sldMk cId="2915916097" sldId="309"/>
            <ac:picMk id="6" creationId="{A662F3DE-1CAD-A1CF-E26A-3D43D538D2E5}"/>
          </ac:picMkLst>
        </pc:picChg>
        <pc:picChg chg="mod">
          <ac:chgData name="Nisrin Laouzi" userId="S::nisrin.laouzi@istitutobachelet.edu.it::68aebd20-cf3f-4143-9e26-79ae5418e501" providerId="AD" clId="Web-{700C2BC3-E8AF-B504-F766-433E5896CB45}" dt="2023-11-21T21:09:20.727" v="96"/>
          <ac:picMkLst>
            <pc:docMk/>
            <pc:sldMk cId="2915916097" sldId="309"/>
            <ac:picMk id="8" creationId="{0CC91639-EAA1-BB5C-229A-8557F32DA851}"/>
          </ac:picMkLst>
        </pc:picChg>
      </pc:sldChg>
      <pc:sldChg chg="modSp ord">
        <pc:chgData name="Nisrin Laouzi" userId="S::nisrin.laouzi@istitutobachelet.edu.it::68aebd20-cf3f-4143-9e26-79ae5418e501" providerId="AD" clId="Web-{700C2BC3-E8AF-B504-F766-433E5896CB45}" dt="2023-11-21T20:44:05.534" v="94" actId="20577"/>
        <pc:sldMkLst>
          <pc:docMk/>
          <pc:sldMk cId="2445909344" sldId="319"/>
        </pc:sldMkLst>
        <pc:spChg chg="mod">
          <ac:chgData name="Nisrin Laouzi" userId="S::nisrin.laouzi@istitutobachelet.edu.it::68aebd20-cf3f-4143-9e26-79ae5418e501" providerId="AD" clId="Web-{700C2BC3-E8AF-B504-F766-433E5896CB45}" dt="2023-11-21T20:44:05.534" v="94" actId="20577"/>
          <ac:spMkLst>
            <pc:docMk/>
            <pc:sldMk cId="2445909344" sldId="319"/>
            <ac:spMk id="1841" creationId="{00000000-0000-0000-0000-000000000000}"/>
          </ac:spMkLst>
        </pc:spChg>
      </pc:sldChg>
      <pc:sldChg chg="modSp">
        <pc:chgData name="Nisrin Laouzi" userId="S::nisrin.laouzi@istitutobachelet.edu.it::68aebd20-cf3f-4143-9e26-79ae5418e501" providerId="AD" clId="Web-{700C2BC3-E8AF-B504-F766-433E5896CB45}" dt="2023-11-21T20:43:04.595" v="91" actId="1076"/>
        <pc:sldMkLst>
          <pc:docMk/>
          <pc:sldMk cId="2904758016" sldId="321"/>
        </pc:sldMkLst>
        <pc:picChg chg="mod">
          <ac:chgData name="Nisrin Laouzi" userId="S::nisrin.laouzi@istitutobachelet.edu.it::68aebd20-cf3f-4143-9e26-79ae5418e501" providerId="AD" clId="Web-{700C2BC3-E8AF-B504-F766-433E5896CB45}" dt="2023-11-21T20:42:52.798" v="87" actId="1076"/>
          <ac:picMkLst>
            <pc:docMk/>
            <pc:sldMk cId="2904758016" sldId="321"/>
            <ac:picMk id="3" creationId="{BB5AB759-FE19-7974-E79A-CF293334B963}"/>
          </ac:picMkLst>
        </pc:picChg>
        <pc:picChg chg="mod">
          <ac:chgData name="Nisrin Laouzi" userId="S::nisrin.laouzi@istitutobachelet.edu.it::68aebd20-cf3f-4143-9e26-79ae5418e501" providerId="AD" clId="Web-{700C2BC3-E8AF-B504-F766-433E5896CB45}" dt="2023-11-21T20:42:59.563" v="90" actId="14100"/>
          <ac:picMkLst>
            <pc:docMk/>
            <pc:sldMk cId="2904758016" sldId="321"/>
            <ac:picMk id="4" creationId="{CF2E70D8-C050-CF4E-7BB0-4E086A8ACC95}"/>
          </ac:picMkLst>
        </pc:picChg>
        <pc:picChg chg="mod">
          <ac:chgData name="Nisrin Laouzi" userId="S::nisrin.laouzi@istitutobachelet.edu.it::68aebd20-cf3f-4143-9e26-79ae5418e501" providerId="AD" clId="Web-{700C2BC3-E8AF-B504-F766-433E5896CB45}" dt="2023-11-21T20:43:04.595" v="91" actId="1076"/>
          <ac:picMkLst>
            <pc:docMk/>
            <pc:sldMk cId="2904758016" sldId="321"/>
            <ac:picMk id="5" creationId="{F50D21E2-9C8E-2F20-7AA0-EDA3422B4B4B}"/>
          </ac:picMkLst>
        </pc:picChg>
      </pc:sldChg>
      <pc:sldChg chg="modSp">
        <pc:chgData name="Nisrin Laouzi" userId="S::nisrin.laouzi@istitutobachelet.edu.it::68aebd20-cf3f-4143-9e26-79ae5418e501" providerId="AD" clId="Web-{700C2BC3-E8AF-B504-F766-433E5896CB45}" dt="2023-11-21T21:12:46.045" v="206" actId="1076"/>
        <pc:sldMkLst>
          <pc:docMk/>
          <pc:sldMk cId="3664268638" sldId="325"/>
        </pc:sldMkLst>
        <pc:spChg chg="mod">
          <ac:chgData name="Nisrin Laouzi" userId="S::nisrin.laouzi@istitutobachelet.edu.it::68aebd20-cf3f-4143-9e26-79ae5418e501" providerId="AD" clId="Web-{700C2BC3-E8AF-B504-F766-433E5896CB45}" dt="2023-11-21T21:12:46.045" v="206" actId="1076"/>
          <ac:spMkLst>
            <pc:docMk/>
            <pc:sldMk cId="3664268638" sldId="325"/>
            <ac:spMk id="2" creationId="{F3C369BC-4DAF-44FD-DA13-2B5D4A5EA8F8}"/>
          </ac:spMkLst>
        </pc:spChg>
      </pc:sldChg>
      <pc:sldChg chg="add replId">
        <pc:chgData name="Nisrin Laouzi" userId="S::nisrin.laouzi@istitutobachelet.edu.it::68aebd20-cf3f-4143-9e26-79ae5418e501" providerId="AD" clId="Web-{700C2BC3-E8AF-B504-F766-433E5896CB45}" dt="2023-11-21T20:41:21.373" v="29"/>
        <pc:sldMkLst>
          <pc:docMk/>
          <pc:sldMk cId="3708990131" sldId="326"/>
        </pc:sldMkLst>
      </pc:sldChg>
    </pc:docChg>
  </pc:docChgLst>
  <pc:docChgLst>
    <pc:chgData name="Nisrin Laouzi" userId="S::nisrin.laouzi@istitutobachelet.edu.it::68aebd20-cf3f-4143-9e26-79ae5418e501" providerId="AD" clId="Web-{5FACA8ED-838E-C989-8B96-1895EE43AC19}"/>
    <pc:docChg chg="modSld">
      <pc:chgData name="Nisrin Laouzi" userId="S::nisrin.laouzi@istitutobachelet.edu.it::68aebd20-cf3f-4143-9e26-79ae5418e501" providerId="AD" clId="Web-{5FACA8ED-838E-C989-8B96-1895EE43AC19}" dt="2023-11-21T18:39:36.774" v="45"/>
      <pc:docMkLst>
        <pc:docMk/>
      </pc:docMkLst>
      <pc:sldChg chg="addSp modSp addAnim modAnim">
        <pc:chgData name="Nisrin Laouzi" userId="S::nisrin.laouzi@istitutobachelet.edu.it::68aebd20-cf3f-4143-9e26-79ae5418e501" providerId="AD" clId="Web-{5FACA8ED-838E-C989-8B96-1895EE43AC19}" dt="2023-11-21T18:39:36.774" v="45"/>
        <pc:sldMkLst>
          <pc:docMk/>
          <pc:sldMk cId="0" sldId="273"/>
        </pc:sldMkLst>
        <pc:picChg chg="mod modCrop">
          <ac:chgData name="Nisrin Laouzi" userId="S::nisrin.laouzi@istitutobachelet.edu.it::68aebd20-cf3f-4143-9e26-79ae5418e501" providerId="AD" clId="Web-{5FACA8ED-838E-C989-8B96-1895EE43AC19}" dt="2023-11-21T18:36:01.759" v="35" actId="1076"/>
          <ac:picMkLst>
            <pc:docMk/>
            <pc:sldMk cId="0" sldId="273"/>
            <ac:picMk id="2" creationId="{3DACC388-3B0A-E936-FE8F-D79459E0D30C}"/>
          </ac:picMkLst>
        </pc:picChg>
        <pc:picChg chg="mod modCrop">
          <ac:chgData name="Nisrin Laouzi" userId="S::nisrin.laouzi@istitutobachelet.edu.it::68aebd20-cf3f-4143-9e26-79ae5418e501" providerId="AD" clId="Web-{5FACA8ED-838E-C989-8B96-1895EE43AC19}" dt="2023-11-21T18:36:33.777" v="36" actId="1076"/>
          <ac:picMkLst>
            <pc:docMk/>
            <pc:sldMk cId="0" sldId="273"/>
            <ac:picMk id="3" creationId="{06D28D48-9057-BD52-5FC1-06D987E31A94}"/>
          </ac:picMkLst>
        </pc:picChg>
        <pc:picChg chg="add mod">
          <ac:chgData name="Nisrin Laouzi" userId="S::nisrin.laouzi@istitutobachelet.edu.it::68aebd20-cf3f-4143-9e26-79ae5418e501" providerId="AD" clId="Web-{5FACA8ED-838E-C989-8B96-1895EE43AC19}" dt="2023-11-21T18:39:36.774" v="45"/>
          <ac:picMkLst>
            <pc:docMk/>
            <pc:sldMk cId="0" sldId="273"/>
            <ac:picMk id="4" creationId="{0635682D-40F2-965B-5AB6-2B5E5DA633D7}"/>
          </ac:picMkLst>
        </pc:picChg>
      </pc:sldChg>
    </pc:docChg>
  </pc:docChgLst>
  <pc:docChgLst>
    <pc:chgData name="Nisrin Laouzi" userId="S::nisrin.laouzi@istitutobachelet.edu.it::68aebd20-cf3f-4143-9e26-79ae5418e501" providerId="AD" clId="Web-{30BEA4E8-1B8C-1EC1-1152-638227A43C98}"/>
    <pc:docChg chg="modSld sldOrd">
      <pc:chgData name="Nisrin Laouzi" userId="S::nisrin.laouzi@istitutobachelet.edu.it::68aebd20-cf3f-4143-9e26-79ae5418e501" providerId="AD" clId="Web-{30BEA4E8-1B8C-1EC1-1152-638227A43C98}" dt="2023-11-21T11:06:36.701" v="73"/>
      <pc:docMkLst>
        <pc:docMk/>
      </pc:docMkLst>
      <pc:sldChg chg="modSp addAnim delAnim modAnim">
        <pc:chgData name="Nisrin Laouzi" userId="S::nisrin.laouzi@istitutobachelet.edu.it::68aebd20-cf3f-4143-9e26-79ae5418e501" providerId="AD" clId="Web-{30BEA4E8-1B8C-1EC1-1152-638227A43C98}" dt="2023-11-21T11:06:22.326" v="70"/>
        <pc:sldMkLst>
          <pc:docMk/>
          <pc:sldMk cId="0" sldId="257"/>
        </pc:sldMkLst>
        <pc:picChg chg="mod">
          <ac:chgData name="Nisrin Laouzi" userId="S::nisrin.laouzi@istitutobachelet.edu.it::68aebd20-cf3f-4143-9e26-79ae5418e501" providerId="AD" clId="Web-{30BEA4E8-1B8C-1EC1-1152-638227A43C98}" dt="2023-11-21T10:44:54.321" v="17" actId="14100"/>
          <ac:picMkLst>
            <pc:docMk/>
            <pc:sldMk cId="0" sldId="257"/>
            <ac:picMk id="16" creationId="{BEF1B414-8EB9-F937-A4C5-2CC24062B720}"/>
          </ac:picMkLst>
        </pc:picChg>
      </pc:sldChg>
      <pc:sldChg chg="ord">
        <pc:chgData name="Nisrin Laouzi" userId="S::nisrin.laouzi@istitutobachelet.edu.it::68aebd20-cf3f-4143-9e26-79ae5418e501" providerId="AD" clId="Web-{30BEA4E8-1B8C-1EC1-1152-638227A43C98}" dt="2023-11-21T10:35:33.009" v="4"/>
        <pc:sldMkLst>
          <pc:docMk/>
          <pc:sldMk cId="0" sldId="258"/>
        </pc:sldMkLst>
      </pc:sldChg>
      <pc:sldChg chg="addSp modSp">
        <pc:chgData name="Nisrin Laouzi" userId="S::nisrin.laouzi@istitutobachelet.edu.it::68aebd20-cf3f-4143-9e26-79ae5418e501" providerId="AD" clId="Web-{30BEA4E8-1B8C-1EC1-1152-638227A43C98}" dt="2023-11-21T10:41:39.597" v="6"/>
        <pc:sldMkLst>
          <pc:docMk/>
          <pc:sldMk cId="0" sldId="259"/>
        </pc:sldMkLst>
        <pc:picChg chg="add mod">
          <ac:chgData name="Nisrin Laouzi" userId="S::nisrin.laouzi@istitutobachelet.edu.it::68aebd20-cf3f-4143-9e26-79ae5418e501" providerId="AD" clId="Web-{30BEA4E8-1B8C-1EC1-1152-638227A43C98}" dt="2023-11-21T10:39:45.735" v="5"/>
          <ac:picMkLst>
            <pc:docMk/>
            <pc:sldMk cId="0" sldId="259"/>
            <ac:picMk id="2" creationId="{AD1B1E88-D93F-ED13-3FBA-983A6FCDE5FA}"/>
          </ac:picMkLst>
        </pc:picChg>
        <pc:picChg chg="add mod">
          <ac:chgData name="Nisrin Laouzi" userId="S::nisrin.laouzi@istitutobachelet.edu.it::68aebd20-cf3f-4143-9e26-79ae5418e501" providerId="AD" clId="Web-{30BEA4E8-1B8C-1EC1-1152-638227A43C98}" dt="2023-11-21T10:41:39.597" v="6"/>
          <ac:picMkLst>
            <pc:docMk/>
            <pc:sldMk cId="0" sldId="259"/>
            <ac:picMk id="3" creationId="{796D8F2C-B381-8146-8045-C48D67876996}"/>
          </ac:picMkLst>
        </pc:picChg>
      </pc:sldChg>
      <pc:sldChg chg="addSp delSp modSp">
        <pc:chgData name="Nisrin Laouzi" userId="S::nisrin.laouzi@istitutobachelet.edu.it::68aebd20-cf3f-4143-9e26-79ae5418e501" providerId="AD" clId="Web-{30BEA4E8-1B8C-1EC1-1152-638227A43C98}" dt="2023-11-21T10:35:09.696" v="3" actId="20577"/>
        <pc:sldMkLst>
          <pc:docMk/>
          <pc:sldMk cId="0" sldId="261"/>
        </pc:sldMkLst>
        <pc:spChg chg="add del mod">
          <ac:chgData name="Nisrin Laouzi" userId="S::nisrin.laouzi@istitutobachelet.edu.it::68aebd20-cf3f-4143-9e26-79ae5418e501" providerId="AD" clId="Web-{30BEA4E8-1B8C-1EC1-1152-638227A43C98}" dt="2023-11-21T10:35:05.461" v="1"/>
          <ac:spMkLst>
            <pc:docMk/>
            <pc:sldMk cId="0" sldId="261"/>
            <ac:spMk id="3" creationId="{81C72258-8CDC-4A53-E3E6-6F742F7E1604}"/>
          </ac:spMkLst>
        </pc:spChg>
        <pc:spChg chg="mod">
          <ac:chgData name="Nisrin Laouzi" userId="S::nisrin.laouzi@istitutobachelet.edu.it::68aebd20-cf3f-4143-9e26-79ae5418e501" providerId="AD" clId="Web-{30BEA4E8-1B8C-1EC1-1152-638227A43C98}" dt="2023-11-21T10:35:09.696" v="3" actId="20577"/>
          <ac:spMkLst>
            <pc:docMk/>
            <pc:sldMk cId="0" sldId="261"/>
            <ac:spMk id="1669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30BEA4E8-1B8C-1EC1-1152-638227A43C98}" dt="2023-11-21T10:35:01.883" v="0"/>
          <ac:spMkLst>
            <pc:docMk/>
            <pc:sldMk cId="0" sldId="261"/>
            <ac:spMk id="1671" creationId="{00000000-0000-0000-0000-000000000000}"/>
          </ac:spMkLst>
        </pc:spChg>
      </pc:sldChg>
      <pc:sldChg chg="ord addAnim delAnim modAnim">
        <pc:chgData name="Nisrin Laouzi" userId="S::nisrin.laouzi@istitutobachelet.edu.it::68aebd20-cf3f-4143-9e26-79ae5418e501" providerId="AD" clId="Web-{30BEA4E8-1B8C-1EC1-1152-638227A43C98}" dt="2023-11-21T11:06:14.498" v="69"/>
        <pc:sldMkLst>
          <pc:docMk/>
          <pc:sldMk cId="2915916097" sldId="309"/>
        </pc:sldMkLst>
      </pc:sldChg>
      <pc:sldChg chg="delSp modSp addAnim delAnim modAnim">
        <pc:chgData name="Nisrin Laouzi" userId="S::nisrin.laouzi@istitutobachelet.edu.it::68aebd20-cf3f-4143-9e26-79ae5418e501" providerId="AD" clId="Web-{30BEA4E8-1B8C-1EC1-1152-638227A43C98}" dt="2023-11-21T11:06:36.701" v="73"/>
        <pc:sldMkLst>
          <pc:docMk/>
          <pc:sldMk cId="2855380271" sldId="311"/>
        </pc:sldMkLst>
        <pc:picChg chg="del mod">
          <ac:chgData name="Nisrin Laouzi" userId="S::nisrin.laouzi@istitutobachelet.edu.it::68aebd20-cf3f-4143-9e26-79ae5418e501" providerId="AD" clId="Web-{30BEA4E8-1B8C-1EC1-1152-638227A43C98}" dt="2023-11-21T11:06:36.701" v="73"/>
          <ac:picMkLst>
            <pc:docMk/>
            <pc:sldMk cId="2855380271" sldId="311"/>
            <ac:picMk id="5" creationId="{A96BE083-7122-4B06-4AD2-D3426DC309DE}"/>
          </ac:picMkLst>
        </pc:picChg>
        <pc:picChg chg="del mod">
          <ac:chgData name="Nisrin Laouzi" userId="S::nisrin.laouzi@istitutobachelet.edu.it::68aebd20-cf3f-4143-9e26-79ae5418e501" providerId="AD" clId="Web-{30BEA4E8-1B8C-1EC1-1152-638227A43C98}" dt="2023-11-21T11:06:34.029" v="72"/>
          <ac:picMkLst>
            <pc:docMk/>
            <pc:sldMk cId="2855380271" sldId="311"/>
            <ac:picMk id="6" creationId="{0A29AE87-107C-0133-6CB6-B232987C92FE}"/>
          </ac:picMkLst>
        </pc:picChg>
      </pc:sldChg>
    </pc:docChg>
  </pc:docChgLst>
  <pc:docChgLst>
    <pc:chgData name="Nisrin Laouzi" userId="S::nisrin.laouzi@istitutobachelet.edu.it::68aebd20-cf3f-4143-9e26-79ae5418e501" providerId="AD" clId="Web-{8C6F0C10-A5C9-4193-8CD8-2F32F4D37662}"/>
    <pc:docChg chg="modSld sldOrd">
      <pc:chgData name="Nisrin Laouzi" userId="S::nisrin.laouzi@istitutobachelet.edu.it::68aebd20-cf3f-4143-9e26-79ae5418e501" providerId="AD" clId="Web-{8C6F0C10-A5C9-4193-8CD8-2F32F4D37662}" dt="2023-11-16T09:46:10.345" v="19" actId="1076"/>
      <pc:docMkLst>
        <pc:docMk/>
      </pc:docMkLst>
      <pc:sldChg chg="addSp delSp modSp">
        <pc:chgData name="Nisrin Laouzi" userId="S::nisrin.laouzi@istitutobachelet.edu.it::68aebd20-cf3f-4143-9e26-79ae5418e501" providerId="AD" clId="Web-{8C6F0C10-A5C9-4193-8CD8-2F32F4D37662}" dt="2023-11-16T09:46:10.345" v="19" actId="1076"/>
        <pc:sldMkLst>
          <pc:docMk/>
          <pc:sldMk cId="0" sldId="290"/>
        </pc:sldMkLst>
        <pc:spChg chg="del">
          <ac:chgData name="Nisrin Laouzi" userId="S::nisrin.laouzi@istitutobachelet.edu.it::68aebd20-cf3f-4143-9e26-79ae5418e501" providerId="AD" clId="Web-{8C6F0C10-A5C9-4193-8CD8-2F32F4D37662}" dt="2023-11-16T09:45:48.142" v="16"/>
          <ac:spMkLst>
            <pc:docMk/>
            <pc:sldMk cId="0" sldId="290"/>
            <ac:spMk id="2642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8C6F0C10-A5C9-4193-8CD8-2F32F4D37662}" dt="2023-11-16T09:45:45.051" v="15"/>
          <ac:spMkLst>
            <pc:docMk/>
            <pc:sldMk cId="0" sldId="290"/>
            <ac:spMk id="2643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8C6F0C10-A5C9-4193-8CD8-2F32F4D37662}" dt="2023-11-16T09:45:50.954" v="17"/>
          <ac:spMkLst>
            <pc:docMk/>
            <pc:sldMk cId="0" sldId="290"/>
            <ac:spMk id="2644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8C6F0C10-A5C9-4193-8CD8-2F32F4D37662}" dt="2023-11-16T09:46:10.345" v="19" actId="1076"/>
          <ac:picMkLst>
            <pc:docMk/>
            <pc:sldMk cId="0" sldId="290"/>
            <ac:picMk id="2" creationId="{A3955831-3B36-88CD-5725-29E7EE141DF5}"/>
          </ac:picMkLst>
        </pc:picChg>
      </pc:sldChg>
      <pc:sldChg chg="addSp delSp modSp">
        <pc:chgData name="Nisrin Laouzi" userId="S::nisrin.laouzi@istitutobachelet.edu.it::68aebd20-cf3f-4143-9e26-79ae5418e501" providerId="AD" clId="Web-{8C6F0C10-A5C9-4193-8CD8-2F32F4D37662}" dt="2023-11-16T09:40:22.175" v="14" actId="1076"/>
        <pc:sldMkLst>
          <pc:docMk/>
          <pc:sldMk cId="0" sldId="291"/>
        </pc:sldMkLst>
        <pc:spChg chg="del">
          <ac:chgData name="Nisrin Laouzi" userId="S::nisrin.laouzi@istitutobachelet.edu.it::68aebd20-cf3f-4143-9e26-79ae5418e501" providerId="AD" clId="Web-{8C6F0C10-A5C9-4193-8CD8-2F32F4D37662}" dt="2023-11-16T09:30:24.385" v="6"/>
          <ac:spMkLst>
            <pc:docMk/>
            <pc:sldMk cId="0" sldId="291"/>
            <ac:spMk id="2649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8C6F0C10-A5C9-4193-8CD8-2F32F4D37662}" dt="2023-11-16T09:30:20.541" v="5"/>
          <ac:spMkLst>
            <pc:docMk/>
            <pc:sldMk cId="0" sldId="291"/>
            <ac:spMk id="2650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8C6F0C10-A5C9-4193-8CD8-2F32F4D37662}" dt="2023-11-16T09:30:27.260" v="7"/>
          <ac:spMkLst>
            <pc:docMk/>
            <pc:sldMk cId="0" sldId="291"/>
            <ac:spMk id="2651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8C6F0C10-A5C9-4193-8CD8-2F32F4D37662}" dt="2023-11-16T09:39:59.783" v="10" actId="1076"/>
          <ac:picMkLst>
            <pc:docMk/>
            <pc:sldMk cId="0" sldId="291"/>
            <ac:picMk id="2" creationId="{5A55F7C4-FD7F-5A41-6902-B993543D565E}"/>
          </ac:picMkLst>
        </pc:picChg>
        <pc:picChg chg="add mod">
          <ac:chgData name="Nisrin Laouzi" userId="S::nisrin.laouzi@istitutobachelet.edu.it::68aebd20-cf3f-4143-9e26-79ae5418e501" providerId="AD" clId="Web-{8C6F0C10-A5C9-4193-8CD8-2F32F4D37662}" dt="2023-11-16T09:40:22.175" v="14" actId="1076"/>
          <ac:picMkLst>
            <pc:docMk/>
            <pc:sldMk cId="0" sldId="291"/>
            <ac:picMk id="3" creationId="{5A249203-817B-4631-276D-95BE2338D73F}"/>
          </ac:picMkLst>
        </pc:picChg>
        <pc:picChg chg="add mod">
          <ac:chgData name="Nisrin Laouzi" userId="S::nisrin.laouzi@istitutobachelet.edu.it::68aebd20-cf3f-4143-9e26-79ae5418e501" providerId="AD" clId="Web-{8C6F0C10-A5C9-4193-8CD8-2F32F4D37662}" dt="2023-11-16T09:40:20.690" v="13" actId="1076"/>
          <ac:picMkLst>
            <pc:docMk/>
            <pc:sldMk cId="0" sldId="291"/>
            <ac:picMk id="4" creationId="{56E5B711-70D3-9C30-FBA5-B06812A005B0}"/>
          </ac:picMkLst>
        </pc:picChg>
      </pc:sldChg>
      <pc:sldChg chg="delSp">
        <pc:chgData name="Nisrin Laouzi" userId="S::nisrin.laouzi@istitutobachelet.edu.it::68aebd20-cf3f-4143-9e26-79ae5418e501" providerId="AD" clId="Web-{8C6F0C10-A5C9-4193-8CD8-2F32F4D37662}" dt="2023-11-16T09:29:40.992" v="4"/>
        <pc:sldMkLst>
          <pc:docMk/>
          <pc:sldMk cId="0" sldId="306"/>
        </pc:sldMkLst>
        <pc:spChg chg="del">
          <ac:chgData name="Nisrin Laouzi" userId="S::nisrin.laouzi@istitutobachelet.edu.it::68aebd20-cf3f-4143-9e26-79ae5418e501" providerId="AD" clId="Web-{8C6F0C10-A5C9-4193-8CD8-2F32F4D37662}" dt="2023-11-16T09:29:40.992" v="4"/>
          <ac:spMkLst>
            <pc:docMk/>
            <pc:sldMk cId="0" sldId="306"/>
            <ac:spMk id="10013" creationId="{00000000-0000-0000-0000-000000000000}"/>
          </ac:spMkLst>
        </pc:spChg>
      </pc:sldChg>
      <pc:sldChg chg="addSp delSp modSp ord">
        <pc:chgData name="Nisrin Laouzi" userId="S::nisrin.laouzi@istitutobachelet.edu.it::68aebd20-cf3f-4143-9e26-79ae5418e501" providerId="AD" clId="Web-{8C6F0C10-A5C9-4193-8CD8-2F32F4D37662}" dt="2023-11-16T09:30:41.714" v="8"/>
        <pc:sldMkLst>
          <pc:docMk/>
          <pc:sldMk cId="0" sldId="307"/>
        </pc:sldMkLst>
        <pc:picChg chg="add mod">
          <ac:chgData name="Nisrin Laouzi" userId="S::nisrin.laouzi@istitutobachelet.edu.it::68aebd20-cf3f-4143-9e26-79ae5418e501" providerId="AD" clId="Web-{8C6F0C10-A5C9-4193-8CD8-2F32F4D37662}" dt="2023-11-16T09:29:31.961" v="3" actId="14100"/>
          <ac:picMkLst>
            <pc:docMk/>
            <pc:sldMk cId="0" sldId="307"/>
            <ac:picMk id="2" creationId="{55FED388-9B7C-58C0-61E1-768EC8D0224A}"/>
          </ac:picMkLst>
        </pc:picChg>
        <pc:picChg chg="del">
          <ac:chgData name="Nisrin Laouzi" userId="S::nisrin.laouzi@istitutobachelet.edu.it::68aebd20-cf3f-4143-9e26-79ae5418e501" providerId="AD" clId="Web-{8C6F0C10-A5C9-4193-8CD8-2F32F4D37662}" dt="2023-11-16T09:29:09.429" v="0"/>
          <ac:picMkLst>
            <pc:docMk/>
            <pc:sldMk cId="0" sldId="307"/>
            <ac:picMk id="10318" creationId="{00000000-0000-0000-0000-000000000000}"/>
          </ac:picMkLst>
        </pc:picChg>
      </pc:sldChg>
    </pc:docChg>
  </pc:docChgLst>
  <pc:docChgLst>
    <pc:chgData name="Nisrin Laouzi" userId="S::nisrin.laouzi@istitutobachelet.edu.it::68aebd20-cf3f-4143-9e26-79ae5418e501" providerId="AD" clId="Web-{21F4D08C-E3AC-4FA5-923E-072D7611A4D3}"/>
    <pc:docChg chg="modSld sldOrd">
      <pc:chgData name="Nisrin Laouzi" userId="S::nisrin.laouzi@istitutobachelet.edu.it::68aebd20-cf3f-4143-9e26-79ae5418e501" providerId="AD" clId="Web-{21F4D08C-E3AC-4FA5-923E-072D7611A4D3}" dt="2023-11-21T10:34:18.969" v="40" actId="20577"/>
      <pc:docMkLst>
        <pc:docMk/>
      </pc:docMkLst>
      <pc:sldChg chg="modSp ord addAnim delAnim modAnim">
        <pc:chgData name="Nisrin Laouzi" userId="S::nisrin.laouzi@istitutobachelet.edu.it::68aebd20-cf3f-4143-9e26-79ae5418e501" providerId="AD" clId="Web-{21F4D08C-E3AC-4FA5-923E-072D7611A4D3}" dt="2023-11-21T10:33:16.951" v="30"/>
        <pc:sldMkLst>
          <pc:docMk/>
          <pc:sldMk cId="0" sldId="257"/>
        </pc:sldMkLst>
        <pc:picChg chg="mod">
          <ac:chgData name="Nisrin Laouzi" userId="S::nisrin.laouzi@istitutobachelet.edu.it::68aebd20-cf3f-4143-9e26-79ae5418e501" providerId="AD" clId="Web-{21F4D08C-E3AC-4FA5-923E-072D7611A4D3}" dt="2023-11-21T10:31:23.400" v="27" actId="1076"/>
          <ac:picMkLst>
            <pc:docMk/>
            <pc:sldMk cId="0" sldId="257"/>
            <ac:picMk id="15" creationId="{179FDD52-4DBC-A9E4-E31D-D417901AF3E1}"/>
          </ac:picMkLst>
        </pc:picChg>
        <pc:picChg chg="mod">
          <ac:chgData name="Nisrin Laouzi" userId="S::nisrin.laouzi@istitutobachelet.edu.it::68aebd20-cf3f-4143-9e26-79ae5418e501" providerId="AD" clId="Web-{21F4D08C-E3AC-4FA5-923E-072D7611A4D3}" dt="2023-11-21T10:29:44.553" v="21" actId="1076"/>
          <ac:picMkLst>
            <pc:docMk/>
            <pc:sldMk cId="0" sldId="257"/>
            <ac:picMk id="16" creationId="{BEF1B414-8EB9-F937-A4C5-2CC24062B720}"/>
          </ac:picMkLst>
        </pc:picChg>
      </pc:sldChg>
      <pc:sldChg chg="modSp">
        <pc:chgData name="Nisrin Laouzi" userId="S::nisrin.laouzi@istitutobachelet.edu.it::68aebd20-cf3f-4143-9e26-79ae5418e501" providerId="AD" clId="Web-{21F4D08C-E3AC-4FA5-923E-072D7611A4D3}" dt="2023-11-21T10:34:18.969" v="40" actId="20577"/>
        <pc:sldMkLst>
          <pc:docMk/>
          <pc:sldMk cId="0" sldId="261"/>
        </pc:sldMkLst>
        <pc:spChg chg="mod">
          <ac:chgData name="Nisrin Laouzi" userId="S::nisrin.laouzi@istitutobachelet.edu.it::68aebd20-cf3f-4143-9e26-79ae5418e501" providerId="AD" clId="Web-{21F4D08C-E3AC-4FA5-923E-072D7611A4D3}" dt="2023-11-21T10:34:18.969" v="40" actId="20577"/>
          <ac:spMkLst>
            <pc:docMk/>
            <pc:sldMk cId="0" sldId="261"/>
            <ac:spMk id="1669" creationId="{00000000-0000-0000-0000-000000000000}"/>
          </ac:spMkLst>
        </pc:spChg>
      </pc:sldChg>
      <pc:sldChg chg="ord">
        <pc:chgData name="Nisrin Laouzi" userId="S::nisrin.laouzi@istitutobachelet.edu.it::68aebd20-cf3f-4143-9e26-79ae5418e501" providerId="AD" clId="Web-{21F4D08C-E3AC-4FA5-923E-072D7611A4D3}" dt="2023-11-21T10:32:28.230" v="28"/>
        <pc:sldMkLst>
          <pc:docMk/>
          <pc:sldMk cId="2915916097" sldId="309"/>
        </pc:sldMkLst>
      </pc:sldChg>
    </pc:docChg>
  </pc:docChgLst>
  <pc:docChgLst>
    <pc:chgData name="Nisrin Laouzi" userId="S::nisrin.laouzi@istitutobachelet.edu.it::68aebd20-cf3f-4143-9e26-79ae5418e501" providerId="AD" clId="Web-{9B36FEE7-68DB-4723-E664-A25CF25ED112}"/>
    <pc:docChg chg="delSld modSld">
      <pc:chgData name="Nisrin Laouzi" userId="S::nisrin.laouzi@istitutobachelet.edu.it::68aebd20-cf3f-4143-9e26-79ae5418e501" providerId="AD" clId="Web-{9B36FEE7-68DB-4723-E664-A25CF25ED112}" dt="2023-11-21T20:01:16.918" v="25"/>
      <pc:docMkLst>
        <pc:docMk/>
      </pc:docMkLst>
      <pc:sldChg chg="del">
        <pc:chgData name="Nisrin Laouzi" userId="S::nisrin.laouzi@istitutobachelet.edu.it::68aebd20-cf3f-4143-9e26-79ae5418e501" providerId="AD" clId="Web-{9B36FEE7-68DB-4723-E664-A25CF25ED112}" dt="2023-11-21T19:57:37.676" v="24"/>
        <pc:sldMkLst>
          <pc:docMk/>
          <pc:sldMk cId="0" sldId="275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7:24.270" v="23"/>
        <pc:sldMkLst>
          <pc:docMk/>
          <pc:sldMk cId="0" sldId="276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7:19.598" v="22"/>
        <pc:sldMkLst>
          <pc:docMk/>
          <pc:sldMk cId="0" sldId="277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7:16.222" v="21"/>
        <pc:sldMkLst>
          <pc:docMk/>
          <pc:sldMk cId="0" sldId="278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7:10.066" v="20"/>
        <pc:sldMkLst>
          <pc:docMk/>
          <pc:sldMk cId="0" sldId="279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7:03.128" v="19"/>
        <pc:sldMkLst>
          <pc:docMk/>
          <pc:sldMk cId="0" sldId="280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34.487" v="15"/>
        <pc:sldMkLst>
          <pc:docMk/>
          <pc:sldMk cId="0" sldId="281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39.159" v="16"/>
        <pc:sldMkLst>
          <pc:docMk/>
          <pc:sldMk cId="0" sldId="282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40.362" v="17"/>
        <pc:sldMkLst>
          <pc:docMk/>
          <pc:sldMk cId="0" sldId="283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45.831" v="18"/>
        <pc:sldMkLst>
          <pc:docMk/>
          <pc:sldMk cId="0" sldId="284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26.549" v="14"/>
        <pc:sldMkLst>
          <pc:docMk/>
          <pc:sldMk cId="0" sldId="285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24.580" v="13"/>
        <pc:sldMkLst>
          <pc:docMk/>
          <pc:sldMk cId="0" sldId="286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21.252" v="12"/>
        <pc:sldMkLst>
          <pc:docMk/>
          <pc:sldMk cId="0" sldId="287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20.658" v="11"/>
        <pc:sldMkLst>
          <pc:docMk/>
          <pc:sldMk cId="0" sldId="288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19.299" v="10"/>
        <pc:sldMkLst>
          <pc:docMk/>
          <pc:sldMk cId="0" sldId="289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17.611" v="9"/>
        <pc:sldMkLst>
          <pc:docMk/>
          <pc:sldMk cId="0" sldId="290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16.080" v="8"/>
        <pc:sldMkLst>
          <pc:docMk/>
          <pc:sldMk cId="0" sldId="291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12.783" v="6"/>
        <pc:sldMkLst>
          <pc:docMk/>
          <pc:sldMk cId="0" sldId="292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09.845" v="5"/>
        <pc:sldMkLst>
          <pc:docMk/>
          <pc:sldMk cId="0" sldId="293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03.345" v="4"/>
        <pc:sldMkLst>
          <pc:docMk/>
          <pc:sldMk cId="0" sldId="294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02.564" v="3"/>
        <pc:sldMkLst>
          <pc:docMk/>
          <pc:sldMk cId="0" sldId="295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00.407" v="2"/>
        <pc:sldMkLst>
          <pc:docMk/>
          <pc:sldMk cId="0" sldId="296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5:57.439" v="1"/>
        <pc:sldMkLst>
          <pc:docMk/>
          <pc:sldMk cId="0" sldId="297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5:18.234" v="0"/>
        <pc:sldMkLst>
          <pc:docMk/>
          <pc:sldMk cId="0" sldId="298"/>
        </pc:sldMkLst>
      </pc:sldChg>
      <pc:sldChg chg="del">
        <pc:chgData name="Nisrin Laouzi" userId="S::nisrin.laouzi@istitutobachelet.edu.it::68aebd20-cf3f-4143-9e26-79ae5418e501" providerId="AD" clId="Web-{9B36FEE7-68DB-4723-E664-A25CF25ED112}" dt="2023-11-21T19:56:14.892" v="7"/>
        <pc:sldMkLst>
          <pc:docMk/>
          <pc:sldMk cId="0" sldId="307"/>
        </pc:sldMkLst>
      </pc:sldChg>
      <pc:sldChg chg="addSp modSp">
        <pc:chgData name="Nisrin Laouzi" userId="S::nisrin.laouzi@istitutobachelet.edu.it::68aebd20-cf3f-4143-9e26-79ae5418e501" providerId="AD" clId="Web-{9B36FEE7-68DB-4723-E664-A25CF25ED112}" dt="2023-11-21T20:01:16.918" v="25"/>
        <pc:sldMkLst>
          <pc:docMk/>
          <pc:sldMk cId="2904758016" sldId="321"/>
        </pc:sldMkLst>
        <pc:picChg chg="add mod">
          <ac:chgData name="Nisrin Laouzi" userId="S::nisrin.laouzi@istitutobachelet.edu.it::68aebd20-cf3f-4143-9e26-79ae5418e501" providerId="AD" clId="Web-{9B36FEE7-68DB-4723-E664-A25CF25ED112}" dt="2023-11-21T20:01:16.918" v="25"/>
          <ac:picMkLst>
            <pc:docMk/>
            <pc:sldMk cId="2904758016" sldId="321"/>
            <ac:picMk id="2" creationId="{3BC4C040-1DC9-2449-4588-A18B93EC94E1}"/>
          </ac:picMkLst>
        </pc:picChg>
      </pc:sldChg>
    </pc:docChg>
  </pc:docChgLst>
  <pc:docChgLst>
    <pc:chgData name="Nisrin Laouzi" userId="S::nisrin.laouzi@istitutobachelet.edu.it::68aebd20-cf3f-4143-9e26-79ae5418e501" providerId="AD" clId="Web-{03FC92EF-5551-B575-5B81-0B65B8E09220}"/>
    <pc:docChg chg="addSld delSld modSld sldOrd">
      <pc:chgData name="Nisrin Laouzi" userId="S::nisrin.laouzi@istitutobachelet.edu.it::68aebd20-cf3f-4143-9e26-79ae5418e501" providerId="AD" clId="Web-{03FC92EF-5551-B575-5B81-0B65B8E09220}" dt="2023-11-21T19:51:22.704" v="133"/>
      <pc:docMkLst>
        <pc:docMk/>
      </pc:docMkLst>
      <pc:sldChg chg="addSp delSp modSp">
        <pc:chgData name="Nisrin Laouzi" userId="S::nisrin.laouzi@istitutobachelet.edu.it::68aebd20-cf3f-4143-9e26-79ae5418e501" providerId="AD" clId="Web-{03FC92EF-5551-B575-5B81-0B65B8E09220}" dt="2023-11-21T19:30:22.204" v="74"/>
        <pc:sldMkLst>
          <pc:docMk/>
          <pc:sldMk cId="0" sldId="257"/>
        </pc:sldMkLst>
        <pc:picChg chg="add del mod">
          <ac:chgData name="Nisrin Laouzi" userId="S::nisrin.laouzi@istitutobachelet.edu.it::68aebd20-cf3f-4143-9e26-79ae5418e501" providerId="AD" clId="Web-{03FC92EF-5551-B575-5B81-0B65B8E09220}" dt="2023-11-21T19:30:22.204" v="74"/>
          <ac:picMkLst>
            <pc:docMk/>
            <pc:sldMk cId="0" sldId="257"/>
            <ac:picMk id="2" creationId="{95755101-9CC9-376C-DCBF-194428C86B9F}"/>
          </ac:picMkLst>
        </pc:picChg>
      </pc:sldChg>
      <pc:sldChg chg="addSp delSp modSp">
        <pc:chgData name="Nisrin Laouzi" userId="S::nisrin.laouzi@istitutobachelet.edu.it::68aebd20-cf3f-4143-9e26-79ae5418e501" providerId="AD" clId="Web-{03FC92EF-5551-B575-5B81-0B65B8E09220}" dt="2023-11-21T19:50:14.639" v="125" actId="20577"/>
        <pc:sldMkLst>
          <pc:docMk/>
          <pc:sldMk cId="0" sldId="260"/>
        </pc:sldMkLst>
        <pc:spChg chg="mod">
          <ac:chgData name="Nisrin Laouzi" userId="S::nisrin.laouzi@istitutobachelet.edu.it::68aebd20-cf3f-4143-9e26-79ae5418e501" providerId="AD" clId="Web-{03FC92EF-5551-B575-5B81-0B65B8E09220}" dt="2023-11-21T19:50:14.639" v="125" actId="20577"/>
          <ac:spMkLst>
            <pc:docMk/>
            <pc:sldMk cId="0" sldId="260"/>
            <ac:spMk id="1609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03FC92EF-5551-B575-5B81-0B65B8E09220}" dt="2023-11-21T19:47:05.788" v="102" actId="1076"/>
          <ac:picMkLst>
            <pc:docMk/>
            <pc:sldMk cId="0" sldId="260"/>
            <ac:picMk id="2" creationId="{E5332217-AE75-68E5-77E5-A418A43E7C7F}"/>
          </ac:picMkLst>
        </pc:picChg>
        <pc:picChg chg="del">
          <ac:chgData name="Nisrin Laouzi" userId="S::nisrin.laouzi@istitutobachelet.edu.it::68aebd20-cf3f-4143-9e26-79ae5418e501" providerId="AD" clId="Web-{03FC92EF-5551-B575-5B81-0B65B8E09220}" dt="2023-11-21T19:46:00.614" v="97"/>
          <ac:picMkLst>
            <pc:docMk/>
            <pc:sldMk cId="0" sldId="260"/>
            <ac:picMk id="7" creationId="{FE1EB7B1-A29F-E96D-792F-366566BFBEC1}"/>
          </ac:picMkLst>
        </pc:picChg>
        <pc:picChg chg="mod">
          <ac:chgData name="Nisrin Laouzi" userId="S::nisrin.laouzi@istitutobachelet.edu.it::68aebd20-cf3f-4143-9e26-79ae5418e501" providerId="AD" clId="Web-{03FC92EF-5551-B575-5B81-0B65B8E09220}" dt="2023-11-21T19:47:10.429" v="104" actId="1076"/>
          <ac:picMkLst>
            <pc:docMk/>
            <pc:sldMk cId="0" sldId="260"/>
            <ac:picMk id="8" creationId="{D3872D87-57A5-BFCE-76EA-EC0FB8F3709A}"/>
          </ac:picMkLst>
        </pc:picChg>
      </pc:sldChg>
      <pc:sldChg chg="modAnim">
        <pc:chgData name="Nisrin Laouzi" userId="S::nisrin.laouzi@istitutobachelet.edu.it::68aebd20-cf3f-4143-9e26-79ae5418e501" providerId="AD" clId="Web-{03FC92EF-5551-B575-5B81-0B65B8E09220}" dt="2023-11-21T19:21:46.106" v="58"/>
        <pc:sldMkLst>
          <pc:docMk/>
          <pc:sldMk cId="0" sldId="265"/>
        </pc:sldMkLst>
      </pc:sldChg>
      <pc:sldChg chg="modSp addAnim delAnim modAnim">
        <pc:chgData name="Nisrin Laouzi" userId="S::nisrin.laouzi@istitutobachelet.edu.it::68aebd20-cf3f-4143-9e26-79ae5418e501" providerId="AD" clId="Web-{03FC92EF-5551-B575-5B81-0B65B8E09220}" dt="2023-11-21T19:25:39.443" v="69" actId="1076"/>
        <pc:sldMkLst>
          <pc:docMk/>
          <pc:sldMk cId="3709450605" sldId="314"/>
        </pc:sldMkLst>
        <pc:picChg chg="mod">
          <ac:chgData name="Nisrin Laouzi" userId="S::nisrin.laouzi@istitutobachelet.edu.it::68aebd20-cf3f-4143-9e26-79ae5418e501" providerId="AD" clId="Web-{03FC92EF-5551-B575-5B81-0B65B8E09220}" dt="2023-11-21T19:25:39.443" v="69" actId="1076"/>
          <ac:picMkLst>
            <pc:docMk/>
            <pc:sldMk cId="3709450605" sldId="314"/>
            <ac:picMk id="16" creationId="{2A279F8B-532F-9B62-EBB0-6C4976C5943E}"/>
          </ac:picMkLst>
        </pc:picChg>
        <pc:picChg chg="mod">
          <ac:chgData name="Nisrin Laouzi" userId="S::nisrin.laouzi@istitutobachelet.edu.it::68aebd20-cf3f-4143-9e26-79ae5418e501" providerId="AD" clId="Web-{03FC92EF-5551-B575-5B81-0B65B8E09220}" dt="2023-11-21T19:25:37.553" v="68" actId="1076"/>
          <ac:picMkLst>
            <pc:docMk/>
            <pc:sldMk cId="3709450605" sldId="314"/>
            <ac:picMk id="17" creationId="{6CADD5CC-9839-6B25-B320-CA955E63A1DF}"/>
          </ac:picMkLst>
        </pc:picChg>
      </pc:sldChg>
      <pc:sldChg chg="delSp modSp">
        <pc:chgData name="Nisrin Laouzi" userId="S::nisrin.laouzi@istitutobachelet.edu.it::68aebd20-cf3f-4143-9e26-79ae5418e501" providerId="AD" clId="Web-{03FC92EF-5551-B575-5B81-0B65B8E09220}" dt="2023-11-21T19:18:12.239" v="11" actId="14100"/>
        <pc:sldMkLst>
          <pc:docMk/>
          <pc:sldMk cId="1641636534" sldId="318"/>
        </pc:sldMkLst>
        <pc:picChg chg="mod">
          <ac:chgData name="Nisrin Laouzi" userId="S::nisrin.laouzi@istitutobachelet.edu.it::68aebd20-cf3f-4143-9e26-79ae5418e501" providerId="AD" clId="Web-{03FC92EF-5551-B575-5B81-0B65B8E09220}" dt="2023-11-21T19:18:12.239" v="11" actId="14100"/>
          <ac:picMkLst>
            <pc:docMk/>
            <pc:sldMk cId="1641636534" sldId="318"/>
            <ac:picMk id="2" creationId="{75170A5F-A83D-1003-3E62-2593B8A6FB95}"/>
          </ac:picMkLst>
        </pc:picChg>
        <pc:picChg chg="mod">
          <ac:chgData name="Nisrin Laouzi" userId="S::nisrin.laouzi@istitutobachelet.edu.it::68aebd20-cf3f-4143-9e26-79ae5418e501" providerId="AD" clId="Web-{03FC92EF-5551-B575-5B81-0B65B8E09220}" dt="2023-11-21T19:17:57.582" v="7" actId="1076"/>
          <ac:picMkLst>
            <pc:docMk/>
            <pc:sldMk cId="1641636534" sldId="318"/>
            <ac:picMk id="4" creationId="{28159668-F83F-E364-986D-5575FDFC752D}"/>
          </ac:picMkLst>
        </pc:picChg>
        <pc:picChg chg="del">
          <ac:chgData name="Nisrin Laouzi" userId="S::nisrin.laouzi@istitutobachelet.edu.it::68aebd20-cf3f-4143-9e26-79ae5418e501" providerId="AD" clId="Web-{03FC92EF-5551-B575-5B81-0B65B8E09220}" dt="2023-11-21T19:18:05.380" v="10"/>
          <ac:picMkLst>
            <pc:docMk/>
            <pc:sldMk cId="1641636534" sldId="318"/>
            <ac:picMk id="6" creationId="{A889A0A5-C968-FEEC-942E-7B4F67D5305F}"/>
          </ac:picMkLst>
        </pc:picChg>
        <pc:picChg chg="del">
          <ac:chgData name="Nisrin Laouzi" userId="S::nisrin.laouzi@istitutobachelet.edu.it::68aebd20-cf3f-4143-9e26-79ae5418e501" providerId="AD" clId="Web-{03FC92EF-5551-B575-5B81-0B65B8E09220}" dt="2023-11-21T19:17:55.051" v="6"/>
          <ac:picMkLst>
            <pc:docMk/>
            <pc:sldMk cId="1641636534" sldId="318"/>
            <ac:picMk id="7" creationId="{57C776F2-36BF-2D80-21A1-9000E63DFC91}"/>
          </ac:picMkLst>
        </pc:picChg>
      </pc:sldChg>
      <pc:sldChg chg="modSp add ord replId">
        <pc:chgData name="Nisrin Laouzi" userId="S::nisrin.laouzi@istitutobachelet.edu.it::68aebd20-cf3f-4143-9e26-79ae5418e501" providerId="AD" clId="Web-{03FC92EF-5551-B575-5B81-0B65B8E09220}" dt="2023-11-21T19:18:45.397" v="32"/>
        <pc:sldMkLst>
          <pc:docMk/>
          <pc:sldMk cId="2445909344" sldId="319"/>
        </pc:sldMkLst>
        <pc:spChg chg="mod">
          <ac:chgData name="Nisrin Laouzi" userId="S::nisrin.laouzi@istitutobachelet.edu.it::68aebd20-cf3f-4143-9e26-79ae5418e501" providerId="AD" clId="Web-{03FC92EF-5551-B575-5B81-0B65B8E09220}" dt="2023-11-21T19:18:44.725" v="31" actId="20577"/>
          <ac:spMkLst>
            <pc:docMk/>
            <pc:sldMk cId="2445909344" sldId="319"/>
            <ac:spMk id="1841" creationId="{00000000-0000-0000-0000-000000000000}"/>
          </ac:spMkLst>
        </pc:spChg>
      </pc:sldChg>
      <pc:sldChg chg="new del">
        <pc:chgData name="Nisrin Laouzi" userId="S::nisrin.laouzi@istitutobachelet.edu.it::68aebd20-cf3f-4143-9e26-79ae5418e501" providerId="AD" clId="Web-{03FC92EF-5551-B575-5B81-0B65B8E09220}" dt="2023-11-21T19:18:55.725" v="34"/>
        <pc:sldMkLst>
          <pc:docMk/>
          <pc:sldMk cId="1851530236" sldId="320"/>
        </pc:sldMkLst>
      </pc:sldChg>
      <pc:sldChg chg="modSp add ord replId">
        <pc:chgData name="Nisrin Laouzi" userId="S::nisrin.laouzi@istitutobachelet.edu.it::68aebd20-cf3f-4143-9e26-79ae5418e501" providerId="AD" clId="Web-{03FC92EF-5551-B575-5B81-0B65B8E09220}" dt="2023-11-21T19:50:25.045" v="130" actId="20577"/>
        <pc:sldMkLst>
          <pc:docMk/>
          <pc:sldMk cId="3014041045" sldId="320"/>
        </pc:sldMkLst>
        <pc:spChg chg="mod">
          <ac:chgData name="Nisrin Laouzi" userId="S::nisrin.laouzi@istitutobachelet.edu.it::68aebd20-cf3f-4143-9e26-79ae5418e501" providerId="AD" clId="Web-{03FC92EF-5551-B575-5B81-0B65B8E09220}" dt="2023-11-21T19:50:25.045" v="130" actId="20577"/>
          <ac:spMkLst>
            <pc:docMk/>
            <pc:sldMk cId="3014041045" sldId="320"/>
            <ac:spMk id="1669" creationId="{00000000-0000-0000-0000-000000000000}"/>
          </ac:spMkLst>
        </pc:spChg>
        <pc:spChg chg="mod">
          <ac:chgData name="Nisrin Laouzi" userId="S::nisrin.laouzi@istitutobachelet.edu.it::68aebd20-cf3f-4143-9e26-79ae5418e501" providerId="AD" clId="Web-{03FC92EF-5551-B575-5B81-0B65B8E09220}" dt="2023-11-21T19:19:04.100" v="37" actId="20577"/>
          <ac:spMkLst>
            <pc:docMk/>
            <pc:sldMk cId="3014041045" sldId="320"/>
            <ac:spMk id="1670" creationId="{00000000-0000-0000-0000-000000000000}"/>
          </ac:spMkLst>
        </pc:spChg>
      </pc:sldChg>
      <pc:sldChg chg="addSp delSp modSp add ord replId delAnim">
        <pc:chgData name="Nisrin Laouzi" userId="S::nisrin.laouzi@istitutobachelet.edu.it::68aebd20-cf3f-4143-9e26-79ae5418e501" providerId="AD" clId="Web-{03FC92EF-5551-B575-5B81-0B65B8E09220}" dt="2023-11-21T19:51:22.704" v="133"/>
        <pc:sldMkLst>
          <pc:docMk/>
          <pc:sldMk cId="2904758016" sldId="321"/>
        </pc:sldMkLst>
        <pc:spChg chg="del">
          <ac:chgData name="Nisrin Laouzi" userId="S::nisrin.laouzi@istitutobachelet.edu.it::68aebd20-cf3f-4143-9e26-79ae5418e501" providerId="AD" clId="Web-{03FC92EF-5551-B575-5B81-0B65B8E09220}" dt="2023-11-21T19:45:05.799" v="81"/>
          <ac:spMkLst>
            <pc:docMk/>
            <pc:sldMk cId="2904758016" sldId="321"/>
            <ac:spMk id="7" creationId="{0D827A2A-35BB-F693-DBB2-795E7A5CEF39}"/>
          </ac:spMkLst>
        </pc:spChg>
        <pc:spChg chg="add mod">
          <ac:chgData name="Nisrin Laouzi" userId="S::nisrin.laouzi@istitutobachelet.edu.it::68aebd20-cf3f-4143-9e26-79ae5418e501" providerId="AD" clId="Web-{03FC92EF-5551-B575-5B81-0B65B8E09220}" dt="2023-11-21T19:48:10.775" v="117" actId="20577"/>
          <ac:spMkLst>
            <pc:docMk/>
            <pc:sldMk cId="2904758016" sldId="321"/>
            <ac:spMk id="8" creationId="{0116F06D-5D1E-DB76-EC49-C9A4C63AB785}"/>
          </ac:spMkLst>
        </pc:spChg>
        <pc:spChg chg="del">
          <ac:chgData name="Nisrin Laouzi" userId="S::nisrin.laouzi@istitutobachelet.edu.it::68aebd20-cf3f-4143-9e26-79ae5418e501" providerId="AD" clId="Web-{03FC92EF-5551-B575-5B81-0B65B8E09220}" dt="2023-11-21T19:45:05.862" v="82"/>
          <ac:spMkLst>
            <pc:docMk/>
            <pc:sldMk cId="2904758016" sldId="321"/>
            <ac:spMk id="1953" creationId="{00000000-0000-0000-0000-000000000000}"/>
          </ac:spMkLst>
        </pc:spChg>
        <pc:picChg chg="del">
          <ac:chgData name="Nisrin Laouzi" userId="S::nisrin.laouzi@istitutobachelet.edu.it::68aebd20-cf3f-4143-9e26-79ae5418e501" providerId="AD" clId="Web-{03FC92EF-5551-B575-5B81-0B65B8E09220}" dt="2023-11-21T19:45:02.502" v="78"/>
          <ac:picMkLst>
            <pc:docMk/>
            <pc:sldMk cId="2904758016" sldId="321"/>
            <ac:picMk id="2" creationId="{3DACC388-3B0A-E936-FE8F-D79459E0D30C}"/>
          </ac:picMkLst>
        </pc:picChg>
        <pc:picChg chg="del">
          <ac:chgData name="Nisrin Laouzi" userId="S::nisrin.laouzi@istitutobachelet.edu.it::68aebd20-cf3f-4143-9e26-79ae5418e501" providerId="AD" clId="Web-{03FC92EF-5551-B575-5B81-0B65B8E09220}" dt="2023-11-21T19:45:03.924" v="80"/>
          <ac:picMkLst>
            <pc:docMk/>
            <pc:sldMk cId="2904758016" sldId="321"/>
            <ac:picMk id="3" creationId="{06D28D48-9057-BD52-5FC1-06D987E31A94}"/>
          </ac:picMkLst>
        </pc:picChg>
        <pc:picChg chg="del">
          <ac:chgData name="Nisrin Laouzi" userId="S::nisrin.laouzi@istitutobachelet.edu.it::68aebd20-cf3f-4143-9e26-79ae5418e501" providerId="AD" clId="Web-{03FC92EF-5551-B575-5B81-0B65B8E09220}" dt="2023-11-21T19:45:02.111" v="77"/>
          <ac:picMkLst>
            <pc:docMk/>
            <pc:sldMk cId="2904758016" sldId="321"/>
            <ac:picMk id="4" creationId="{0635682D-40F2-965B-5AB6-2B5E5DA633D7}"/>
          </ac:picMkLst>
        </pc:picChg>
        <pc:picChg chg="del">
          <ac:chgData name="Nisrin Laouzi" userId="S::nisrin.laouzi@istitutobachelet.edu.it::68aebd20-cf3f-4143-9e26-79ae5418e501" providerId="AD" clId="Web-{03FC92EF-5551-B575-5B81-0B65B8E09220}" dt="2023-11-21T19:45:03.221" v="79"/>
          <ac:picMkLst>
            <pc:docMk/>
            <pc:sldMk cId="2904758016" sldId="321"/>
            <ac:picMk id="5" creationId="{5856CA49-E92A-357A-D531-905D6CCE38FC}"/>
          </ac:picMkLst>
        </pc:picChg>
        <pc:picChg chg="add del mod">
          <ac:chgData name="Nisrin Laouzi" userId="S::nisrin.laouzi@istitutobachelet.edu.it::68aebd20-cf3f-4143-9e26-79ae5418e501" providerId="AD" clId="Web-{03FC92EF-5551-B575-5B81-0B65B8E09220}" dt="2023-11-21T19:50:28.920" v="131"/>
          <ac:picMkLst>
            <pc:docMk/>
            <pc:sldMk cId="2904758016" sldId="321"/>
            <ac:picMk id="9" creationId="{4A9DA01C-3F26-46D5-C5E2-1799C14CD962}"/>
          </ac:picMkLst>
        </pc:picChg>
        <pc:picChg chg="add mod">
          <ac:chgData name="Nisrin Laouzi" userId="S::nisrin.laouzi@istitutobachelet.edu.it::68aebd20-cf3f-4143-9e26-79ae5418e501" providerId="AD" clId="Web-{03FC92EF-5551-B575-5B81-0B65B8E09220}" dt="2023-11-21T19:50:49.796" v="132"/>
          <ac:picMkLst>
            <pc:docMk/>
            <pc:sldMk cId="2904758016" sldId="321"/>
            <ac:picMk id="10" creationId="{5CD03C07-4B46-C8AD-6602-CDCF85935A55}"/>
          </ac:picMkLst>
        </pc:picChg>
        <pc:picChg chg="add mod">
          <ac:chgData name="Nisrin Laouzi" userId="S::nisrin.laouzi@istitutobachelet.edu.it::68aebd20-cf3f-4143-9e26-79ae5418e501" providerId="AD" clId="Web-{03FC92EF-5551-B575-5B81-0B65B8E09220}" dt="2023-11-21T19:51:22.704" v="133"/>
          <ac:picMkLst>
            <pc:docMk/>
            <pc:sldMk cId="2904758016" sldId="321"/>
            <ac:picMk id="11" creationId="{8798839D-0774-ADB3-268F-3A4671AEDC36}"/>
          </ac:picMkLst>
        </pc:picChg>
      </pc:sldChg>
    </pc:docChg>
  </pc:docChgLst>
  <pc:docChgLst>
    <pc:chgData clId="Web-{9B36FEE7-68DB-4723-E664-A25CF25ED112}"/>
    <pc:docChg chg="delSld">
      <pc:chgData name="" userId="" providerId="" clId="Web-{9B36FEE7-68DB-4723-E664-A25CF25ED112}" dt="2023-11-21T19:55:13.750" v="7"/>
      <pc:docMkLst>
        <pc:docMk/>
      </pc:docMkLst>
      <pc:sldChg chg="del">
        <pc:chgData name="" userId="" providerId="" clId="Web-{9B36FEE7-68DB-4723-E664-A25CF25ED112}" dt="2023-11-21T19:55:13.750" v="7"/>
        <pc:sldMkLst>
          <pc:docMk/>
          <pc:sldMk cId="0" sldId="299"/>
        </pc:sldMkLst>
      </pc:sldChg>
      <pc:sldChg chg="del">
        <pc:chgData name="" userId="" providerId="" clId="Web-{9B36FEE7-68DB-4723-E664-A25CF25ED112}" dt="2023-11-21T19:55:12.453" v="6"/>
        <pc:sldMkLst>
          <pc:docMk/>
          <pc:sldMk cId="0" sldId="300"/>
        </pc:sldMkLst>
      </pc:sldChg>
      <pc:sldChg chg="del">
        <pc:chgData name="" userId="" providerId="" clId="Web-{9B36FEE7-68DB-4723-E664-A25CF25ED112}" dt="2023-11-21T19:55:12.422" v="5"/>
        <pc:sldMkLst>
          <pc:docMk/>
          <pc:sldMk cId="0" sldId="301"/>
        </pc:sldMkLst>
      </pc:sldChg>
      <pc:sldChg chg="del">
        <pc:chgData name="" userId="" providerId="" clId="Web-{9B36FEE7-68DB-4723-E664-A25CF25ED112}" dt="2023-11-21T19:55:11.656" v="4"/>
        <pc:sldMkLst>
          <pc:docMk/>
          <pc:sldMk cId="0" sldId="302"/>
        </pc:sldMkLst>
      </pc:sldChg>
      <pc:sldChg chg="del">
        <pc:chgData name="" userId="" providerId="" clId="Web-{9B36FEE7-68DB-4723-E664-A25CF25ED112}" dt="2023-11-21T19:55:11.625" v="3"/>
        <pc:sldMkLst>
          <pc:docMk/>
          <pc:sldMk cId="0" sldId="303"/>
        </pc:sldMkLst>
      </pc:sldChg>
      <pc:sldChg chg="del">
        <pc:chgData name="" userId="" providerId="" clId="Web-{9B36FEE7-68DB-4723-E664-A25CF25ED112}" dt="2023-11-21T19:55:11.078" v="2"/>
        <pc:sldMkLst>
          <pc:docMk/>
          <pc:sldMk cId="0" sldId="304"/>
        </pc:sldMkLst>
      </pc:sldChg>
      <pc:sldChg chg="del">
        <pc:chgData name="" userId="" providerId="" clId="Web-{9B36FEE7-68DB-4723-E664-A25CF25ED112}" dt="2023-11-21T19:55:10.625" v="1"/>
        <pc:sldMkLst>
          <pc:docMk/>
          <pc:sldMk cId="0" sldId="305"/>
        </pc:sldMkLst>
      </pc:sldChg>
      <pc:sldChg chg="del">
        <pc:chgData name="" userId="" providerId="" clId="Web-{9B36FEE7-68DB-4723-E664-A25CF25ED112}" dt="2023-11-21T19:55:08.406" v="0"/>
        <pc:sldMkLst>
          <pc:docMk/>
          <pc:sldMk cId="0" sldId="306"/>
        </pc:sldMkLst>
      </pc:sldChg>
    </pc:docChg>
  </pc:docChgLst>
  <pc:docChgLst>
    <pc:chgData name="Nisrin Laouzi" userId="S::nisrin.laouzi@istitutobachelet.edu.it::68aebd20-cf3f-4143-9e26-79ae5418e501" providerId="AD" clId="Web-{A677646D-BFD1-629A-6506-ECDFA73CB69D}"/>
    <pc:docChg chg="modSld">
      <pc:chgData name="Nisrin Laouzi" userId="S::nisrin.laouzi@istitutobachelet.edu.it::68aebd20-cf3f-4143-9e26-79ae5418e501" providerId="AD" clId="Web-{A677646D-BFD1-629A-6506-ECDFA73CB69D}" dt="2023-11-21T12:38:54.630" v="71"/>
      <pc:docMkLst>
        <pc:docMk/>
      </pc:docMkLst>
      <pc:sldChg chg="addSp delSp modSp addAnim delAnim modAnim">
        <pc:chgData name="Nisrin Laouzi" userId="S::nisrin.laouzi@istitutobachelet.edu.it::68aebd20-cf3f-4143-9e26-79ae5418e501" providerId="AD" clId="Web-{A677646D-BFD1-629A-6506-ECDFA73CB69D}" dt="2023-11-21T12:38:54.630" v="71"/>
        <pc:sldMkLst>
          <pc:docMk/>
          <pc:sldMk cId="2855380271" sldId="311"/>
        </pc:sldMkLst>
        <pc:spChg chg="mod">
          <ac:chgData name="Nisrin Laouzi" userId="S::nisrin.laouzi@istitutobachelet.edu.it::68aebd20-cf3f-4143-9e26-79ae5418e501" providerId="AD" clId="Web-{A677646D-BFD1-629A-6506-ECDFA73CB69D}" dt="2023-11-21T12:32:58.232" v="40" actId="1076"/>
          <ac:spMkLst>
            <pc:docMk/>
            <pc:sldMk cId="2855380271" sldId="311"/>
            <ac:spMk id="5" creationId="{C3D72EC1-BA9F-5030-CED7-1874C70DD0F3}"/>
          </ac:spMkLst>
        </pc:spChg>
        <pc:spChg chg="add">
          <ac:chgData name="Nisrin Laouzi" userId="S::nisrin.laouzi@istitutobachelet.edu.it::68aebd20-cf3f-4143-9e26-79ae5418e501" providerId="AD" clId="Web-{A677646D-BFD1-629A-6506-ECDFA73CB69D}" dt="2023-11-21T12:31:16.572" v="0"/>
          <ac:spMkLst>
            <pc:docMk/>
            <pc:sldMk cId="2855380271" sldId="311"/>
            <ac:spMk id="6" creationId="{5813A18E-F715-9113-89D4-21CBF72A6C39}"/>
          </ac:spMkLst>
        </pc:spChg>
        <pc:spChg chg="add mod">
          <ac:chgData name="Nisrin Laouzi" userId="S::nisrin.laouzi@istitutobachelet.edu.it::68aebd20-cf3f-4143-9e26-79ae5418e501" providerId="AD" clId="Web-{A677646D-BFD1-629A-6506-ECDFA73CB69D}" dt="2023-11-21T12:34:05.125" v="53" actId="1076"/>
          <ac:spMkLst>
            <pc:docMk/>
            <pc:sldMk cId="2855380271" sldId="311"/>
            <ac:spMk id="7" creationId="{73DDB453-B3F4-B387-47CF-489BB3A51F27}"/>
          </ac:spMkLst>
        </pc:spChg>
        <pc:spChg chg="add del">
          <ac:chgData name="Nisrin Laouzi" userId="S::nisrin.laouzi@istitutobachelet.edu.it::68aebd20-cf3f-4143-9e26-79ae5418e501" providerId="AD" clId="Web-{A677646D-BFD1-629A-6506-ECDFA73CB69D}" dt="2023-11-21T12:31:28.025" v="3"/>
          <ac:spMkLst>
            <pc:docMk/>
            <pc:sldMk cId="2855380271" sldId="311"/>
            <ac:spMk id="8" creationId="{E5C6C620-1E01-8AFB-AC4B-A25ADF8F9428}"/>
          </ac:spMkLst>
        </pc:spChg>
      </pc:sldChg>
    </pc:docChg>
  </pc:docChgLst>
  <pc:docChgLst>
    <pc:chgData name="Nisrin Laouzi" userId="S::nisrin.laouzi@istitutobachelet.edu.it::68aebd20-cf3f-4143-9e26-79ae5418e501" providerId="AD" clId="Web-{423C6364-55F3-0B3B-C3B4-CFC0FBC06E40}"/>
    <pc:docChg chg="addSld delSld modSld sldOrd modMainMaster">
      <pc:chgData name="Nisrin Laouzi" userId="S::nisrin.laouzi@istitutobachelet.edu.it::68aebd20-cf3f-4143-9e26-79ae5418e501" providerId="AD" clId="Web-{423C6364-55F3-0B3B-C3B4-CFC0FBC06E40}" dt="2023-11-21T20:37:56.091" v="145" actId="14100"/>
      <pc:docMkLst>
        <pc:docMk/>
      </pc:docMkLst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56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57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58"/>
        </pc:sldMkLst>
      </pc:sldChg>
      <pc:sldChg chg="modSp 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60"/>
        </pc:sldMkLst>
        <pc:spChg chg="mod">
          <ac:chgData name="Nisrin Laouzi" userId="S::nisrin.laouzi@istitutobachelet.edu.it::68aebd20-cf3f-4143-9e26-79ae5418e501" providerId="AD" clId="Web-{423C6364-55F3-0B3B-C3B4-CFC0FBC06E40}" dt="2023-11-21T20:18:38.811" v="93" actId="20577"/>
          <ac:spMkLst>
            <pc:docMk/>
            <pc:sldMk cId="0" sldId="260"/>
            <ac:spMk id="1609" creationId="{00000000-0000-0000-0000-000000000000}"/>
          </ac:spMkLst>
        </pc:spChg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61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62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63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65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66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67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69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70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71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72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0" sldId="273"/>
        </pc:sldMkLst>
      </pc:sldChg>
      <pc:sldChg chg="modSp 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2915916097" sldId="309"/>
        </pc:sldMkLst>
        <pc:picChg chg="mod">
          <ac:chgData name="Nisrin Laouzi" userId="S::nisrin.laouzi@istitutobachelet.edu.it::68aebd20-cf3f-4143-9e26-79ae5418e501" providerId="AD" clId="Web-{423C6364-55F3-0B3B-C3B4-CFC0FBC06E40}" dt="2023-11-21T20:09:59.798" v="1"/>
          <ac:picMkLst>
            <pc:docMk/>
            <pc:sldMk cId="2915916097" sldId="309"/>
            <ac:picMk id="6" creationId="{A662F3DE-1CAD-A1CF-E26A-3D43D538D2E5}"/>
          </ac:picMkLst>
        </pc:picChg>
        <pc:picChg chg="mod">
          <ac:chgData name="Nisrin Laouzi" userId="S::nisrin.laouzi@istitutobachelet.edu.it::68aebd20-cf3f-4143-9e26-79ae5418e501" providerId="AD" clId="Web-{423C6364-55F3-0B3B-C3B4-CFC0FBC06E40}" dt="2023-11-21T20:09:31.594" v="0"/>
          <ac:picMkLst>
            <pc:docMk/>
            <pc:sldMk cId="2915916097" sldId="309"/>
            <ac:picMk id="8" creationId="{0CC91639-EAA1-BB5C-229A-8557F32DA851}"/>
          </ac:picMkLst>
        </pc:picChg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2855380271" sldId="311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1195588577" sldId="312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1371455328" sldId="313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3709450605" sldId="314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1571673660" sldId="315"/>
        </pc:sldMkLst>
      </pc:sldChg>
      <pc:sldChg chg="del ord">
        <pc:chgData name="Nisrin Laouzi" userId="S::nisrin.laouzi@istitutobachelet.edu.it::68aebd20-cf3f-4143-9e26-79ae5418e501" providerId="AD" clId="Web-{423C6364-55F3-0B3B-C3B4-CFC0FBC06E40}" dt="2023-11-21T20:25:56.135" v="120"/>
        <pc:sldMkLst>
          <pc:docMk/>
          <pc:sldMk cId="4134134424" sldId="316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3426037905" sldId="317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1641636534" sldId="318"/>
        </pc:sldMkLst>
      </pc:sldChg>
      <pc:sldChg chg="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2445909344" sldId="319"/>
        </pc:sldMkLst>
      </pc:sldChg>
      <pc:sldChg chg="modSp 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3014041045" sldId="320"/>
        </pc:sldMkLst>
        <pc:spChg chg="mod">
          <ac:chgData name="Nisrin Laouzi" userId="S::nisrin.laouzi@istitutobachelet.edu.it::68aebd20-cf3f-4143-9e26-79ae5418e501" providerId="AD" clId="Web-{423C6364-55F3-0B3B-C3B4-CFC0FBC06E40}" dt="2023-11-21T20:18:07.045" v="84" actId="20577"/>
          <ac:spMkLst>
            <pc:docMk/>
            <pc:sldMk cId="3014041045" sldId="320"/>
            <ac:spMk id="1669" creationId="{00000000-0000-0000-0000-000000000000}"/>
          </ac:spMkLst>
        </pc:spChg>
      </pc:sldChg>
      <pc:sldChg chg="addSp delSp modSp modTransition">
        <pc:chgData name="Nisrin Laouzi" userId="S::nisrin.laouzi@istitutobachelet.edu.it::68aebd20-cf3f-4143-9e26-79ae5418e501" providerId="AD" clId="Web-{423C6364-55F3-0B3B-C3B4-CFC0FBC06E40}" dt="2023-11-21T20:37:56.091" v="145" actId="14100"/>
        <pc:sldMkLst>
          <pc:docMk/>
          <pc:sldMk cId="2904758016" sldId="321"/>
        </pc:sldMkLst>
        <pc:picChg chg="del mod">
          <ac:chgData name="Nisrin Laouzi" userId="S::nisrin.laouzi@istitutobachelet.edu.it::68aebd20-cf3f-4143-9e26-79ae5418e501" providerId="AD" clId="Web-{423C6364-55F3-0B3B-C3B4-CFC0FBC06E40}" dt="2023-11-21T20:35:31.634" v="133"/>
          <ac:picMkLst>
            <pc:docMk/>
            <pc:sldMk cId="2904758016" sldId="321"/>
            <ac:picMk id="2" creationId="{3BC4C040-1DC9-2449-4588-A18B93EC94E1}"/>
          </ac:picMkLst>
        </pc:picChg>
        <pc:picChg chg="add mod">
          <ac:chgData name="Nisrin Laouzi" userId="S::nisrin.laouzi@istitutobachelet.edu.it::68aebd20-cf3f-4143-9e26-79ae5418e501" providerId="AD" clId="Web-{423C6364-55F3-0B3B-C3B4-CFC0FBC06E40}" dt="2023-11-21T20:37:55.997" v="143" actId="1076"/>
          <ac:picMkLst>
            <pc:docMk/>
            <pc:sldMk cId="2904758016" sldId="321"/>
            <ac:picMk id="3" creationId="{BB5AB759-FE19-7974-E79A-CF293334B963}"/>
          </ac:picMkLst>
        </pc:picChg>
        <pc:picChg chg="add mod">
          <ac:chgData name="Nisrin Laouzi" userId="S::nisrin.laouzi@istitutobachelet.edu.it::68aebd20-cf3f-4143-9e26-79ae5418e501" providerId="AD" clId="Web-{423C6364-55F3-0B3B-C3B4-CFC0FBC06E40}" dt="2023-11-21T20:37:55.654" v="138" actId="1076"/>
          <ac:picMkLst>
            <pc:docMk/>
            <pc:sldMk cId="2904758016" sldId="321"/>
            <ac:picMk id="4" creationId="{CF2E70D8-C050-CF4E-7BB0-4E086A8ACC95}"/>
          </ac:picMkLst>
        </pc:picChg>
        <pc:picChg chg="add mod">
          <ac:chgData name="Nisrin Laouzi" userId="S::nisrin.laouzi@istitutobachelet.edu.it::68aebd20-cf3f-4143-9e26-79ae5418e501" providerId="AD" clId="Web-{423C6364-55F3-0B3B-C3B4-CFC0FBC06E40}" dt="2023-11-21T20:37:56.091" v="145" actId="14100"/>
          <ac:picMkLst>
            <pc:docMk/>
            <pc:sldMk cId="2904758016" sldId="321"/>
            <ac:picMk id="5" creationId="{F50D21E2-9C8E-2F20-7AA0-EDA3422B4B4B}"/>
          </ac:picMkLst>
        </pc:picChg>
        <pc:picChg chg="del mod">
          <ac:chgData name="Nisrin Laouzi" userId="S::nisrin.laouzi@istitutobachelet.edu.it::68aebd20-cf3f-4143-9e26-79ae5418e501" providerId="AD" clId="Web-{423C6364-55F3-0B3B-C3B4-CFC0FBC06E40}" dt="2023-11-21T20:35:29.603" v="132"/>
          <ac:picMkLst>
            <pc:docMk/>
            <pc:sldMk cId="2904758016" sldId="321"/>
            <ac:picMk id="10" creationId="{5CD03C07-4B46-C8AD-6602-CDCF85935A55}"/>
          </ac:picMkLst>
        </pc:picChg>
        <pc:picChg chg="del mod">
          <ac:chgData name="Nisrin Laouzi" userId="S::nisrin.laouzi@istitutobachelet.edu.it::68aebd20-cf3f-4143-9e26-79ae5418e501" providerId="AD" clId="Web-{423C6364-55F3-0B3B-C3B4-CFC0FBC06E40}" dt="2023-11-21T20:35:27.556" v="131"/>
          <ac:picMkLst>
            <pc:docMk/>
            <pc:sldMk cId="2904758016" sldId="321"/>
            <ac:picMk id="11" creationId="{8798839D-0774-ADB3-268F-3A4671AEDC36}"/>
          </ac:picMkLst>
        </pc:picChg>
      </pc:sldChg>
      <pc:sldChg chg="modSp add ord replId 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2402404347" sldId="322"/>
        </pc:sldMkLst>
        <pc:spChg chg="mod">
          <ac:chgData name="Nisrin Laouzi" userId="S::nisrin.laouzi@istitutobachelet.edu.it::68aebd20-cf3f-4143-9e26-79ae5418e501" providerId="AD" clId="Web-{423C6364-55F3-0B3B-C3B4-CFC0FBC06E40}" dt="2023-11-21T20:25:40.244" v="117" actId="20577"/>
          <ac:spMkLst>
            <pc:docMk/>
            <pc:sldMk cId="2402404347" sldId="322"/>
            <ac:spMk id="1841" creationId="{00000000-0000-0000-0000-000000000000}"/>
          </ac:spMkLst>
        </pc:spChg>
      </pc:sldChg>
      <pc:sldChg chg="addSp delSp modSp add ord replId modTransition delAnim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2391686803" sldId="323"/>
        </pc:sldMkLst>
        <pc:spChg chg="del">
          <ac:chgData name="Nisrin Laouzi" userId="S::nisrin.laouzi@istitutobachelet.edu.it::68aebd20-cf3f-4143-9e26-79ae5418e501" providerId="AD" clId="Web-{423C6364-55F3-0B3B-C3B4-CFC0FBC06E40}" dt="2023-11-21T20:17:17.841" v="75"/>
          <ac:spMkLst>
            <pc:docMk/>
            <pc:sldMk cId="2391686803" sldId="323"/>
            <ac:spMk id="7" creationId="{0D827A2A-35BB-F693-DBB2-795E7A5CEF39}"/>
          </ac:spMkLst>
        </pc:spChg>
        <pc:spChg chg="add mod">
          <ac:chgData name="Nisrin Laouzi" userId="S::nisrin.laouzi@istitutobachelet.edu.it::68aebd20-cf3f-4143-9e26-79ae5418e501" providerId="AD" clId="Web-{423C6364-55F3-0B3B-C3B4-CFC0FBC06E40}" dt="2023-11-21T20:22:24.130" v="105" actId="20577"/>
          <ac:spMkLst>
            <pc:docMk/>
            <pc:sldMk cId="2391686803" sldId="323"/>
            <ac:spMk id="8" creationId="{B348F01C-9176-C12F-1D80-B83C58F74DF7}"/>
          </ac:spMkLst>
        </pc:spChg>
        <pc:spChg chg="del">
          <ac:chgData name="Nisrin Laouzi" userId="S::nisrin.laouzi@istitutobachelet.edu.it::68aebd20-cf3f-4143-9e26-79ae5418e501" providerId="AD" clId="Web-{423C6364-55F3-0B3B-C3B4-CFC0FBC06E40}" dt="2023-11-21T20:17:18.825" v="76"/>
          <ac:spMkLst>
            <pc:docMk/>
            <pc:sldMk cId="2391686803" sldId="323"/>
            <ac:spMk id="1953" creationId="{00000000-0000-0000-0000-000000000000}"/>
          </ac:spMkLst>
        </pc:spChg>
        <pc:picChg chg="del">
          <ac:chgData name="Nisrin Laouzi" userId="S::nisrin.laouzi@istitutobachelet.edu.it::68aebd20-cf3f-4143-9e26-79ae5418e501" providerId="AD" clId="Web-{423C6364-55F3-0B3B-C3B4-CFC0FBC06E40}" dt="2023-11-21T20:17:14.294" v="72"/>
          <ac:picMkLst>
            <pc:docMk/>
            <pc:sldMk cId="2391686803" sldId="323"/>
            <ac:picMk id="2" creationId="{3DACC388-3B0A-E936-FE8F-D79459E0D30C}"/>
          </ac:picMkLst>
        </pc:picChg>
        <pc:picChg chg="del">
          <ac:chgData name="Nisrin Laouzi" userId="S::nisrin.laouzi@istitutobachelet.edu.it::68aebd20-cf3f-4143-9e26-79ae5418e501" providerId="AD" clId="Web-{423C6364-55F3-0B3B-C3B4-CFC0FBC06E40}" dt="2023-11-21T20:17:15.966" v="74"/>
          <ac:picMkLst>
            <pc:docMk/>
            <pc:sldMk cId="2391686803" sldId="323"/>
            <ac:picMk id="3" creationId="{06D28D48-9057-BD52-5FC1-06D987E31A94}"/>
          </ac:picMkLst>
        </pc:picChg>
        <pc:picChg chg="del">
          <ac:chgData name="Nisrin Laouzi" userId="S::nisrin.laouzi@istitutobachelet.edu.it::68aebd20-cf3f-4143-9e26-79ae5418e501" providerId="AD" clId="Web-{423C6364-55F3-0B3B-C3B4-CFC0FBC06E40}" dt="2023-11-21T20:17:10.778" v="71"/>
          <ac:picMkLst>
            <pc:docMk/>
            <pc:sldMk cId="2391686803" sldId="323"/>
            <ac:picMk id="4" creationId="{0635682D-40F2-965B-5AB6-2B5E5DA633D7}"/>
          </ac:picMkLst>
        </pc:picChg>
        <pc:picChg chg="del">
          <ac:chgData name="Nisrin Laouzi" userId="S::nisrin.laouzi@istitutobachelet.edu.it::68aebd20-cf3f-4143-9e26-79ae5418e501" providerId="AD" clId="Web-{423C6364-55F3-0B3B-C3B4-CFC0FBC06E40}" dt="2023-11-21T20:17:14.856" v="73"/>
          <ac:picMkLst>
            <pc:docMk/>
            <pc:sldMk cId="2391686803" sldId="323"/>
            <ac:picMk id="5" creationId="{5856CA49-E92A-357A-D531-905D6CCE38FC}"/>
          </ac:picMkLst>
        </pc:picChg>
        <pc:picChg chg="add mod">
          <ac:chgData name="Nisrin Laouzi" userId="S::nisrin.laouzi@istitutobachelet.edu.it::68aebd20-cf3f-4143-9e26-79ae5418e501" providerId="AD" clId="Web-{423C6364-55F3-0B3B-C3B4-CFC0FBC06E40}" dt="2023-11-21T20:24:35.555" v="109" actId="1076"/>
          <ac:picMkLst>
            <pc:docMk/>
            <pc:sldMk cId="2391686803" sldId="323"/>
            <ac:picMk id="9" creationId="{8BED0DE6-35DA-6625-7EB6-8C045164E2E0}"/>
          </ac:picMkLst>
        </pc:picChg>
        <pc:picChg chg="add mod">
          <ac:chgData name="Nisrin Laouzi" userId="S::nisrin.laouzi@istitutobachelet.edu.it::68aebd20-cf3f-4143-9e26-79ae5418e501" providerId="AD" clId="Web-{423C6364-55F3-0B3B-C3B4-CFC0FBC06E40}" dt="2023-11-21T20:24:55.259" v="111" actId="14100"/>
          <ac:picMkLst>
            <pc:docMk/>
            <pc:sldMk cId="2391686803" sldId="323"/>
            <ac:picMk id="10" creationId="{11FED1BC-8810-6D13-1AC5-775AF5A23FC8}"/>
          </ac:picMkLst>
        </pc:picChg>
      </pc:sldChg>
      <pc:sldChg chg="new del">
        <pc:chgData name="Nisrin Laouzi" userId="S::nisrin.laouzi@istitutobachelet.edu.it::68aebd20-cf3f-4143-9e26-79ae5418e501" providerId="AD" clId="Web-{423C6364-55F3-0B3B-C3B4-CFC0FBC06E40}" dt="2023-11-21T20:27:21.122" v="121"/>
        <pc:sldMkLst>
          <pc:docMk/>
          <pc:sldMk cId="2263793015" sldId="324"/>
        </pc:sldMkLst>
      </pc:sldChg>
      <pc:sldChg chg="new ord modTransition">
        <pc:chgData name="Nisrin Laouzi" userId="S::nisrin.laouzi@istitutobachelet.edu.it::68aebd20-cf3f-4143-9e26-79ae5418e501" providerId="AD" clId="Web-{423C6364-55F3-0B3B-C3B4-CFC0FBC06E40}" dt="2023-11-21T20:33:08.802" v="124"/>
        <pc:sldMkLst>
          <pc:docMk/>
          <pc:sldMk cId="3664268638" sldId="325"/>
        </pc:sldMkLst>
      </pc:sldChg>
      <pc:sldMasterChg chg="modTransition modSldLayout">
        <pc:chgData name="Nisrin Laouzi" userId="S::nisrin.laouzi@istitutobachelet.edu.it::68aebd20-cf3f-4143-9e26-79ae5418e501" providerId="AD" clId="Web-{423C6364-55F3-0B3B-C3B4-CFC0FBC06E40}" dt="2023-11-21T20:33:08.802" v="124"/>
        <pc:sldMasterMkLst>
          <pc:docMk/>
          <pc:sldMasterMk cId="0" sldId="2147483685"/>
        </pc:sldMasterMkLst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48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49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50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51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52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53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54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55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56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57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58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59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60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61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62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63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64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65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66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67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68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69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70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71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72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73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74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75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76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77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78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79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80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81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82"/>
          </pc:sldLayoutMkLst>
        </pc:sldLayoutChg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5"/>
            <pc:sldLayoutMk cId="0" sldId="2147483683"/>
          </pc:sldLayoutMkLst>
        </pc:sldLayoutChg>
      </pc:sldMasterChg>
      <pc:sldMasterChg chg="modTransition modSldLayout">
        <pc:chgData name="Nisrin Laouzi" userId="S::nisrin.laouzi@istitutobachelet.edu.it::68aebd20-cf3f-4143-9e26-79ae5418e501" providerId="AD" clId="Web-{423C6364-55F3-0B3B-C3B4-CFC0FBC06E40}" dt="2023-11-21T20:33:08.802" v="124"/>
        <pc:sldMasterMkLst>
          <pc:docMk/>
          <pc:sldMasterMk cId="0" sldId="2147483686"/>
        </pc:sldMasterMkLst>
        <pc:sldLayoutChg chg="modTransition">
          <pc:chgData name="Nisrin Laouzi" userId="S::nisrin.laouzi@istitutobachelet.edu.it::68aebd20-cf3f-4143-9e26-79ae5418e501" providerId="AD" clId="Web-{423C6364-55F3-0B3B-C3B4-CFC0FBC06E40}" dt="2023-11-21T20:33:08.802" v="124"/>
          <pc:sldLayoutMkLst>
            <pc:docMk/>
            <pc:sldMasterMk cId="0" sldId="2147483686"/>
            <pc:sldLayoutMk cId="0" sldId="2147483684"/>
          </pc:sldLayoutMkLst>
        </pc:sldLayoutChg>
      </pc:sldMasterChg>
    </pc:docChg>
  </pc:docChgLst>
  <pc:docChgLst>
    <pc:chgData name="Nisrin Laouzi" userId="S::nisrin.laouzi@istitutobachelet.edu.it::68aebd20-cf3f-4143-9e26-79ae5418e501" providerId="AD" clId="Web-{6CA7DFC8-9D15-27C1-E7CB-5264C6D362A2}"/>
    <pc:docChg chg="addSld modSld sldOrd">
      <pc:chgData name="Nisrin Laouzi" userId="S::nisrin.laouzi@istitutobachelet.edu.it::68aebd20-cf3f-4143-9e26-79ae5418e501" providerId="AD" clId="Web-{6CA7DFC8-9D15-27C1-E7CB-5264C6D362A2}" dt="2023-11-20T19:27:24.148" v="44"/>
      <pc:docMkLst>
        <pc:docMk/>
      </pc:docMkLst>
      <pc:sldChg chg="modSp">
        <pc:chgData name="Nisrin Laouzi" userId="S::nisrin.laouzi@istitutobachelet.edu.it::68aebd20-cf3f-4143-9e26-79ae5418e501" providerId="AD" clId="Web-{6CA7DFC8-9D15-27C1-E7CB-5264C6D362A2}" dt="2023-11-20T19:19:18.956" v="2" actId="20577"/>
        <pc:sldMkLst>
          <pc:docMk/>
          <pc:sldMk cId="0" sldId="256"/>
        </pc:sldMkLst>
        <pc:spChg chg="mod">
          <ac:chgData name="Nisrin Laouzi" userId="S::nisrin.laouzi@istitutobachelet.edu.it::68aebd20-cf3f-4143-9e26-79ae5418e501" providerId="AD" clId="Web-{6CA7DFC8-9D15-27C1-E7CB-5264C6D362A2}" dt="2023-11-20T19:19:18.956" v="2" actId="20577"/>
          <ac:spMkLst>
            <pc:docMk/>
            <pc:sldMk cId="0" sldId="256"/>
            <ac:spMk id="1438" creationId="{00000000-0000-0000-0000-000000000000}"/>
          </ac:spMkLst>
        </pc:spChg>
        <pc:spChg chg="mod">
          <ac:chgData name="Nisrin Laouzi" userId="S::nisrin.laouzi@istitutobachelet.edu.it::68aebd20-cf3f-4143-9e26-79ae5418e501" providerId="AD" clId="Web-{6CA7DFC8-9D15-27C1-E7CB-5264C6D362A2}" dt="2023-11-20T19:19:18.800" v="1" actId="20577"/>
          <ac:spMkLst>
            <pc:docMk/>
            <pc:sldMk cId="0" sldId="256"/>
            <ac:spMk id="1439" creationId="{00000000-0000-0000-0000-000000000000}"/>
          </ac:spMkLst>
        </pc:spChg>
      </pc:sldChg>
      <pc:sldChg chg="addSp delSp modSp ord">
        <pc:chgData name="Nisrin Laouzi" userId="S::nisrin.laouzi@istitutobachelet.edu.it::68aebd20-cf3f-4143-9e26-79ae5418e501" providerId="AD" clId="Web-{6CA7DFC8-9D15-27C1-E7CB-5264C6D362A2}" dt="2023-11-20T19:22:23.870" v="28"/>
        <pc:sldMkLst>
          <pc:docMk/>
          <pc:sldMk cId="0" sldId="257"/>
        </pc:sldMkLst>
        <pc:spChg chg="mod">
          <ac:chgData name="Nisrin Laouzi" userId="S::nisrin.laouzi@istitutobachelet.edu.it::68aebd20-cf3f-4143-9e26-79ae5418e501" providerId="AD" clId="Web-{6CA7DFC8-9D15-27C1-E7CB-5264C6D362A2}" dt="2023-11-20T19:21:04.367" v="17" actId="20577"/>
          <ac:spMkLst>
            <pc:docMk/>
            <pc:sldMk cId="0" sldId="257"/>
            <ac:spMk id="1548" creationId="{00000000-0000-0000-0000-000000000000}"/>
          </ac:spMkLst>
        </pc:spChg>
        <pc:spChg chg="del mod">
          <ac:chgData name="Nisrin Laouzi" userId="S::nisrin.laouzi@istitutobachelet.edu.it::68aebd20-cf3f-4143-9e26-79ae5418e501" providerId="AD" clId="Web-{6CA7DFC8-9D15-27C1-E7CB-5264C6D362A2}" dt="2023-11-20T19:22:23.870" v="28"/>
          <ac:spMkLst>
            <pc:docMk/>
            <pc:sldMk cId="0" sldId="257"/>
            <ac:spMk id="1549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6CA7DFC8-9D15-27C1-E7CB-5264C6D362A2}" dt="2023-11-20T19:22:18.182" v="27" actId="1076"/>
          <ac:picMkLst>
            <pc:docMk/>
            <pc:sldMk cId="0" sldId="257"/>
            <ac:picMk id="2" creationId="{B2DAB8D1-4C32-8409-F388-6E0F7A999009}"/>
          </ac:picMkLst>
        </pc:picChg>
      </pc:sldChg>
      <pc:sldChg chg="ord">
        <pc:chgData name="Nisrin Laouzi" userId="S::nisrin.laouzi@istitutobachelet.edu.it::68aebd20-cf3f-4143-9e26-79ae5418e501" providerId="AD" clId="Web-{6CA7DFC8-9D15-27C1-E7CB-5264C6D362A2}" dt="2023-11-20T19:19:19.019" v="3"/>
        <pc:sldMkLst>
          <pc:docMk/>
          <pc:sldMk cId="0" sldId="260"/>
        </pc:sldMkLst>
      </pc:sldChg>
      <pc:sldChg chg="addSp delSp modSp add replId">
        <pc:chgData name="Nisrin Laouzi" userId="S::nisrin.laouzi@istitutobachelet.edu.it::68aebd20-cf3f-4143-9e26-79ae5418e501" providerId="AD" clId="Web-{6CA7DFC8-9D15-27C1-E7CB-5264C6D362A2}" dt="2023-11-20T19:27:24.148" v="44"/>
        <pc:sldMkLst>
          <pc:docMk/>
          <pc:sldMk cId="3254528302" sldId="308"/>
        </pc:sldMkLst>
        <pc:spChg chg="add del mod">
          <ac:chgData name="Nisrin Laouzi" userId="S::nisrin.laouzi@istitutobachelet.edu.it::68aebd20-cf3f-4143-9e26-79ae5418e501" providerId="AD" clId="Web-{6CA7DFC8-9D15-27C1-E7CB-5264C6D362A2}" dt="2023-11-20T19:25:15.877" v="38"/>
          <ac:spMkLst>
            <pc:docMk/>
            <pc:sldMk cId="3254528302" sldId="308"/>
            <ac:spMk id="4" creationId="{AE40E49E-D3B5-2362-35AD-3256E4498AFA}"/>
          </ac:spMkLst>
        </pc:spChg>
        <pc:spChg chg="add del mod">
          <ac:chgData name="Nisrin Laouzi" userId="S::nisrin.laouzi@istitutobachelet.edu.it::68aebd20-cf3f-4143-9e26-79ae5418e501" providerId="AD" clId="Web-{6CA7DFC8-9D15-27C1-E7CB-5264C6D362A2}" dt="2023-11-20T19:25:22.127" v="39"/>
          <ac:spMkLst>
            <pc:docMk/>
            <pc:sldMk cId="3254528302" sldId="308"/>
            <ac:spMk id="6" creationId="{6FFAFCDF-0135-65F1-B322-B0A3042486DF}"/>
          </ac:spMkLst>
        </pc:spChg>
        <pc:spChg chg="del">
          <ac:chgData name="Nisrin Laouzi" userId="S::nisrin.laouzi@istitutobachelet.edu.it::68aebd20-cf3f-4143-9e26-79ae5418e501" providerId="AD" clId="Web-{6CA7DFC8-9D15-27C1-E7CB-5264C6D362A2}" dt="2023-11-20T19:24:45.891" v="31"/>
          <ac:spMkLst>
            <pc:docMk/>
            <pc:sldMk cId="3254528302" sldId="308"/>
            <ac:spMk id="1560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6CA7DFC8-9D15-27C1-E7CB-5264C6D362A2}" dt="2023-11-20T19:24:48.751" v="32"/>
          <ac:spMkLst>
            <pc:docMk/>
            <pc:sldMk cId="3254528302" sldId="308"/>
            <ac:spMk id="1561" creationId="{00000000-0000-0000-0000-000000000000}"/>
          </ac:spMkLst>
        </pc:spChg>
        <pc:picChg chg="add del mod">
          <ac:chgData name="Nisrin Laouzi" userId="S::nisrin.laouzi@istitutobachelet.edu.it::68aebd20-cf3f-4143-9e26-79ae5418e501" providerId="AD" clId="Web-{6CA7DFC8-9D15-27C1-E7CB-5264C6D362A2}" dt="2023-11-20T19:25:32.221" v="43"/>
          <ac:picMkLst>
            <pc:docMk/>
            <pc:sldMk cId="3254528302" sldId="308"/>
            <ac:picMk id="2" creationId="{3E85222C-8858-4C59-ACB3-607257B55FE6}"/>
          </ac:picMkLst>
        </pc:picChg>
        <pc:picChg chg="add mod">
          <ac:chgData name="Nisrin Laouzi" userId="S::nisrin.laouzi@istitutobachelet.edu.it::68aebd20-cf3f-4143-9e26-79ae5418e501" providerId="AD" clId="Web-{6CA7DFC8-9D15-27C1-E7CB-5264C6D362A2}" dt="2023-11-20T19:27:24.148" v="44"/>
          <ac:picMkLst>
            <pc:docMk/>
            <pc:sldMk cId="3254528302" sldId="308"/>
            <ac:picMk id="7" creationId="{548C6E44-D916-1952-A774-3ADE1A4B939F}"/>
          </ac:picMkLst>
        </pc:picChg>
      </pc:sldChg>
    </pc:docChg>
  </pc:docChgLst>
  <pc:docChgLst>
    <pc:chgData name="Nisrin Laouzi" userId="S::nisrin.laouzi@istitutobachelet.edu.it::68aebd20-cf3f-4143-9e26-79ae5418e501" providerId="AD" clId="Web-{7937246F-689F-4109-9EC9-37D98FCB9E74}"/>
    <pc:docChg chg="addSld delSld modSld sldOrd">
      <pc:chgData name="Nisrin Laouzi" userId="S::nisrin.laouzi@istitutobachelet.edu.it::68aebd20-cf3f-4143-9e26-79ae5418e501" providerId="AD" clId="Web-{7937246F-689F-4109-9EC9-37D98FCB9E74}" dt="2023-11-20T20:22:50.004" v="346"/>
      <pc:docMkLst>
        <pc:docMk/>
      </pc:docMkLst>
      <pc:sldChg chg="addSp delSp modSp">
        <pc:chgData name="Nisrin Laouzi" userId="S::nisrin.laouzi@istitutobachelet.edu.it::68aebd20-cf3f-4143-9e26-79ae5418e501" providerId="AD" clId="Web-{7937246F-689F-4109-9EC9-37D98FCB9E74}" dt="2023-11-20T19:42:57.728" v="128" actId="1076"/>
        <pc:sldMkLst>
          <pc:docMk/>
          <pc:sldMk cId="0" sldId="257"/>
        </pc:sldMkLst>
        <pc:spChg chg="add del mod">
          <ac:chgData name="Nisrin Laouzi" userId="S::nisrin.laouzi@istitutobachelet.edu.it::68aebd20-cf3f-4143-9e26-79ae5418e501" providerId="AD" clId="Web-{7937246F-689F-4109-9EC9-37D98FCB9E74}" dt="2023-11-20T19:31:54.046" v="40"/>
          <ac:spMkLst>
            <pc:docMk/>
            <pc:sldMk cId="0" sldId="257"/>
            <ac:spMk id="4" creationId="{D0D3835F-0584-6ECE-07DE-BEEFD43F5558}"/>
          </ac:spMkLst>
        </pc:spChg>
        <pc:spChg chg="add mod">
          <ac:chgData name="Nisrin Laouzi" userId="S::nisrin.laouzi@istitutobachelet.edu.it::68aebd20-cf3f-4143-9e26-79ae5418e501" providerId="AD" clId="Web-{7937246F-689F-4109-9EC9-37D98FCB9E74}" dt="2023-11-20T19:38:04.670" v="98" actId="20577"/>
          <ac:spMkLst>
            <pc:docMk/>
            <pc:sldMk cId="0" sldId="257"/>
            <ac:spMk id="10" creationId="{802F72B8-BFA8-539A-C550-106E9B8E7F9E}"/>
          </ac:spMkLst>
        </pc:spChg>
        <pc:spChg chg="del">
          <ac:chgData name="Nisrin Laouzi" userId="S::nisrin.laouzi@istitutobachelet.edu.it::68aebd20-cf3f-4143-9e26-79ae5418e501" providerId="AD" clId="Web-{7937246F-689F-4109-9EC9-37D98FCB9E74}" dt="2023-11-20T19:31:29.170" v="35"/>
          <ac:spMkLst>
            <pc:docMk/>
            <pc:sldMk cId="0" sldId="257"/>
            <ac:spMk id="1548" creationId="{00000000-0000-0000-0000-000000000000}"/>
          </ac:spMkLst>
        </pc:spChg>
        <pc:picChg chg="del">
          <ac:chgData name="Nisrin Laouzi" userId="S::nisrin.laouzi@istitutobachelet.edu.it::68aebd20-cf3f-4143-9e26-79ae5418e501" providerId="AD" clId="Web-{7937246F-689F-4109-9EC9-37D98FCB9E74}" dt="2023-11-20T19:31:26.233" v="34"/>
          <ac:picMkLst>
            <pc:docMk/>
            <pc:sldMk cId="0" sldId="257"/>
            <ac:picMk id="2" creationId="{B2DAB8D1-4C32-8409-F388-6E0F7A999009}"/>
          </ac:picMkLst>
        </pc:picChg>
        <pc:picChg chg="add del mod">
          <ac:chgData name="Nisrin Laouzi" userId="S::nisrin.laouzi@istitutobachelet.edu.it::68aebd20-cf3f-4143-9e26-79ae5418e501" providerId="AD" clId="Web-{7937246F-689F-4109-9EC9-37D98FCB9E74}" dt="2023-11-20T19:34:28.287" v="73"/>
          <ac:picMkLst>
            <pc:docMk/>
            <pc:sldMk cId="0" sldId="257"/>
            <ac:picMk id="6" creationId="{C6FA5509-F816-9B68-B4E8-1BF8FC34B270}"/>
          </ac:picMkLst>
        </pc:picChg>
        <pc:picChg chg="add del mod">
          <ac:chgData name="Nisrin Laouzi" userId="S::nisrin.laouzi@istitutobachelet.edu.it::68aebd20-cf3f-4143-9e26-79ae5418e501" providerId="AD" clId="Web-{7937246F-689F-4109-9EC9-37D98FCB9E74}" dt="2023-11-20T19:36:39.385" v="86"/>
          <ac:picMkLst>
            <pc:docMk/>
            <pc:sldMk cId="0" sldId="257"/>
            <ac:picMk id="8" creationId="{3EA80CF6-833D-DBAE-D681-E40DAFE7E12B}"/>
          </ac:picMkLst>
        </pc:picChg>
        <pc:picChg chg="add del">
          <ac:chgData name="Nisrin Laouzi" userId="S::nisrin.laouzi@istitutobachelet.edu.it::68aebd20-cf3f-4143-9e26-79ae5418e501" providerId="AD" clId="Web-{7937246F-689F-4109-9EC9-37D98FCB9E74}" dt="2023-11-20T19:33:53.051" v="72"/>
          <ac:picMkLst>
            <pc:docMk/>
            <pc:sldMk cId="0" sldId="257"/>
            <ac:picMk id="11" creationId="{F95065D0-745C-FF5F-00C5-103836F24468}"/>
          </ac:picMkLst>
        </pc:picChg>
        <pc:picChg chg="add del mod">
          <ac:chgData name="Nisrin Laouzi" userId="S::nisrin.laouzi@istitutobachelet.edu.it::68aebd20-cf3f-4143-9e26-79ae5418e501" providerId="AD" clId="Web-{7937246F-689F-4109-9EC9-37D98FCB9E74}" dt="2023-11-20T19:38:25.686" v="104"/>
          <ac:picMkLst>
            <pc:docMk/>
            <pc:sldMk cId="0" sldId="257"/>
            <ac:picMk id="12" creationId="{2562FF99-9075-B864-1A0E-7924FFDD15FA}"/>
          </ac:picMkLst>
        </pc:picChg>
        <pc:picChg chg="add del mod">
          <ac:chgData name="Nisrin Laouzi" userId="S::nisrin.laouzi@istitutobachelet.edu.it::68aebd20-cf3f-4143-9e26-79ae5418e501" providerId="AD" clId="Web-{7937246F-689F-4109-9EC9-37D98FCB9E74}" dt="2023-11-20T19:38:34.046" v="106"/>
          <ac:picMkLst>
            <pc:docMk/>
            <pc:sldMk cId="0" sldId="257"/>
            <ac:picMk id="13" creationId="{C6EAB60E-84A2-17C7-36A4-7A1A3C027724}"/>
          </ac:picMkLst>
        </pc:picChg>
        <pc:picChg chg="add del mod">
          <ac:chgData name="Nisrin Laouzi" userId="S::nisrin.laouzi@istitutobachelet.edu.it::68aebd20-cf3f-4143-9e26-79ae5418e501" providerId="AD" clId="Web-{7937246F-689F-4109-9EC9-37D98FCB9E74}" dt="2023-11-20T19:40:36.363" v="114"/>
          <ac:picMkLst>
            <pc:docMk/>
            <pc:sldMk cId="0" sldId="257"/>
            <ac:picMk id="14" creationId="{CD73A177-EEF3-04C5-09BD-7EC901BDA6AE}"/>
          </ac:picMkLst>
        </pc:picChg>
        <pc:picChg chg="add mod">
          <ac:chgData name="Nisrin Laouzi" userId="S::nisrin.laouzi@istitutobachelet.edu.it::68aebd20-cf3f-4143-9e26-79ae5418e501" providerId="AD" clId="Web-{7937246F-689F-4109-9EC9-37D98FCB9E74}" dt="2023-11-20T19:41:36.912" v="120" actId="1076"/>
          <ac:picMkLst>
            <pc:docMk/>
            <pc:sldMk cId="0" sldId="257"/>
            <ac:picMk id="15" creationId="{179FDD52-4DBC-A9E4-E31D-D417901AF3E1}"/>
          </ac:picMkLst>
        </pc:picChg>
        <pc:picChg chg="add mod">
          <ac:chgData name="Nisrin Laouzi" userId="S::nisrin.laouzi@istitutobachelet.edu.it::68aebd20-cf3f-4143-9e26-79ae5418e501" providerId="AD" clId="Web-{7937246F-689F-4109-9EC9-37D98FCB9E74}" dt="2023-11-20T19:42:57.728" v="128" actId="1076"/>
          <ac:picMkLst>
            <pc:docMk/>
            <pc:sldMk cId="0" sldId="257"/>
            <ac:picMk id="16" creationId="{BEF1B414-8EB9-F937-A4C5-2CC24062B720}"/>
          </ac:picMkLst>
        </pc:picChg>
      </pc:sldChg>
      <pc:sldChg chg="addSp delSp modSp">
        <pc:chgData name="Nisrin Laouzi" userId="S::nisrin.laouzi@istitutobachelet.edu.it::68aebd20-cf3f-4143-9e26-79ae5418e501" providerId="AD" clId="Web-{7937246F-689F-4109-9EC9-37D98FCB9E74}" dt="2023-11-20T20:22:50.004" v="346"/>
        <pc:sldMkLst>
          <pc:docMk/>
          <pc:sldMk cId="0" sldId="260"/>
        </pc:sldMkLst>
        <pc:spChg chg="add del mod">
          <ac:chgData name="Nisrin Laouzi" userId="S::nisrin.laouzi@istitutobachelet.edu.it::68aebd20-cf3f-4143-9e26-79ae5418e501" providerId="AD" clId="Web-{7937246F-689F-4109-9EC9-37D98FCB9E74}" dt="2023-11-20T20:07:39.236" v="305"/>
          <ac:spMkLst>
            <pc:docMk/>
            <pc:sldMk cId="0" sldId="260"/>
            <ac:spMk id="3" creationId="{6309C8D2-23C3-170E-1ED6-4CE0B75FA337}"/>
          </ac:spMkLst>
        </pc:spChg>
        <pc:spChg chg="add del mod">
          <ac:chgData name="Nisrin Laouzi" userId="S::nisrin.laouzi@istitutobachelet.edu.it::68aebd20-cf3f-4143-9e26-79ae5418e501" providerId="AD" clId="Web-{7937246F-689F-4109-9EC9-37D98FCB9E74}" dt="2023-11-20T20:22:37.207" v="343"/>
          <ac:spMkLst>
            <pc:docMk/>
            <pc:sldMk cId="0" sldId="260"/>
            <ac:spMk id="5" creationId="{904F905E-F4BC-7AF1-FB83-12A33C427121}"/>
          </ac:spMkLst>
        </pc:spChg>
        <pc:spChg chg="add del mod">
          <ac:chgData name="Nisrin Laouzi" userId="S::nisrin.laouzi@istitutobachelet.edu.it::68aebd20-cf3f-4143-9e26-79ae5418e501" providerId="AD" clId="Web-{7937246F-689F-4109-9EC9-37D98FCB9E74}" dt="2023-11-20T20:22:40.754" v="344"/>
          <ac:spMkLst>
            <pc:docMk/>
            <pc:sldMk cId="0" sldId="260"/>
            <ac:spMk id="7" creationId="{1DC998B8-170B-A083-98B2-121701E10A08}"/>
          </ac:spMkLst>
        </pc:spChg>
        <pc:spChg chg="add del mod">
          <ac:chgData name="Nisrin Laouzi" userId="S::nisrin.laouzi@istitutobachelet.edu.it::68aebd20-cf3f-4143-9e26-79ae5418e501" providerId="AD" clId="Web-{7937246F-689F-4109-9EC9-37D98FCB9E74}" dt="2023-11-20T20:22:46.160" v="345"/>
          <ac:spMkLst>
            <pc:docMk/>
            <pc:sldMk cId="0" sldId="260"/>
            <ac:spMk id="9" creationId="{CAA8AF0C-29AE-B3A8-D5E4-D3F8E0FDD621}"/>
          </ac:spMkLst>
        </pc:spChg>
        <pc:spChg chg="add del mod">
          <ac:chgData name="Nisrin Laouzi" userId="S::nisrin.laouzi@istitutobachelet.edu.it::68aebd20-cf3f-4143-9e26-79ae5418e501" providerId="AD" clId="Web-{7937246F-689F-4109-9EC9-37D98FCB9E74}" dt="2023-11-20T20:22:50.004" v="346"/>
          <ac:spMkLst>
            <pc:docMk/>
            <pc:sldMk cId="0" sldId="260"/>
            <ac:spMk id="11" creationId="{4E94443E-2AA9-58E4-8581-D0CB2B696354}"/>
          </ac:spMkLst>
        </pc:spChg>
        <pc:spChg chg="del">
          <ac:chgData name="Nisrin Laouzi" userId="S::nisrin.laouzi@istitutobachelet.edu.it::68aebd20-cf3f-4143-9e26-79ae5418e501" providerId="AD" clId="Web-{7937246F-689F-4109-9EC9-37D98FCB9E74}" dt="2023-11-20T19:43:45.698" v="129"/>
          <ac:spMkLst>
            <pc:docMk/>
            <pc:sldMk cId="0" sldId="260"/>
            <ac:spMk id="1597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7937246F-689F-4109-9EC9-37D98FCB9E74}" dt="2023-11-20T20:22:07.003" v="339"/>
          <ac:spMkLst>
            <pc:docMk/>
            <pc:sldMk cId="0" sldId="260"/>
            <ac:spMk id="1599" creationId="{00000000-0000-0000-0000-000000000000}"/>
          </ac:spMkLst>
        </pc:spChg>
        <pc:spChg chg="mod">
          <ac:chgData name="Nisrin Laouzi" userId="S::nisrin.laouzi@istitutobachelet.edu.it::68aebd20-cf3f-4143-9e26-79ae5418e501" providerId="AD" clId="Web-{7937246F-689F-4109-9EC9-37D98FCB9E74}" dt="2023-11-20T20:10:20.961" v="312" actId="20577"/>
          <ac:spMkLst>
            <pc:docMk/>
            <pc:sldMk cId="0" sldId="260"/>
            <ac:spMk id="1600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7937246F-689F-4109-9EC9-37D98FCB9E74}" dt="2023-11-20T20:22:11.690" v="340"/>
          <ac:spMkLst>
            <pc:docMk/>
            <pc:sldMk cId="0" sldId="260"/>
            <ac:spMk id="1602" creationId="{00000000-0000-0000-0000-000000000000}"/>
          </ac:spMkLst>
        </pc:spChg>
        <pc:spChg chg="mod">
          <ac:chgData name="Nisrin Laouzi" userId="S::nisrin.laouzi@istitutobachelet.edu.it::68aebd20-cf3f-4143-9e26-79ae5418e501" providerId="AD" clId="Web-{7937246F-689F-4109-9EC9-37D98FCB9E74}" dt="2023-11-20T20:13:29.030" v="317" actId="20577"/>
          <ac:spMkLst>
            <pc:docMk/>
            <pc:sldMk cId="0" sldId="260"/>
            <ac:spMk id="1603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7937246F-689F-4109-9EC9-37D98FCB9E74}" dt="2023-11-20T20:22:14.581" v="341"/>
          <ac:spMkLst>
            <pc:docMk/>
            <pc:sldMk cId="0" sldId="260"/>
            <ac:spMk id="1605" creationId="{00000000-0000-0000-0000-000000000000}"/>
          </ac:spMkLst>
        </pc:spChg>
        <pc:spChg chg="mod">
          <ac:chgData name="Nisrin Laouzi" userId="S::nisrin.laouzi@istitutobachelet.edu.it::68aebd20-cf3f-4143-9e26-79ae5418e501" providerId="AD" clId="Web-{7937246F-689F-4109-9EC9-37D98FCB9E74}" dt="2023-11-20T20:14:13.454" v="322" actId="20577"/>
          <ac:spMkLst>
            <pc:docMk/>
            <pc:sldMk cId="0" sldId="260"/>
            <ac:spMk id="160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7937246F-689F-4109-9EC9-37D98FCB9E74}" dt="2023-11-20T20:22:33.363" v="342"/>
          <ac:spMkLst>
            <pc:docMk/>
            <pc:sldMk cId="0" sldId="260"/>
            <ac:spMk id="1608" creationId="{00000000-0000-0000-0000-000000000000}"/>
          </ac:spMkLst>
        </pc:spChg>
        <pc:spChg chg="mod">
          <ac:chgData name="Nisrin Laouzi" userId="S::nisrin.laouzi@istitutobachelet.edu.it::68aebd20-cf3f-4143-9e26-79ae5418e501" providerId="AD" clId="Web-{7937246F-689F-4109-9EC9-37D98FCB9E74}" dt="2023-11-20T20:18:17.869" v="336" actId="20577"/>
          <ac:spMkLst>
            <pc:docMk/>
            <pc:sldMk cId="0" sldId="260"/>
            <ac:spMk id="1609" creationId="{00000000-0000-0000-0000-000000000000}"/>
          </ac:spMkLst>
        </pc:spChg>
        <pc:grpChg chg="mod">
          <ac:chgData name="Nisrin Laouzi" userId="S::nisrin.laouzi@istitutobachelet.edu.it::68aebd20-cf3f-4143-9e26-79ae5418e501" providerId="AD" clId="Web-{7937246F-689F-4109-9EC9-37D98FCB9E74}" dt="2023-11-20T20:19:06.965" v="337" actId="1076"/>
          <ac:grpSpMkLst>
            <pc:docMk/>
            <pc:sldMk cId="0" sldId="260"/>
            <ac:grpSpMk id="1610" creationId="{00000000-0000-0000-0000-000000000000}"/>
          </ac:grpSpMkLst>
        </pc:grpChg>
      </pc:sldChg>
      <pc:sldChg chg="ord">
        <pc:chgData name="Nisrin Laouzi" userId="S::nisrin.laouzi@istitutobachelet.edu.it::68aebd20-cf3f-4143-9e26-79ae5418e501" providerId="AD" clId="Web-{7937246F-689F-4109-9EC9-37D98FCB9E74}" dt="2023-11-20T20:19:21.622" v="338"/>
        <pc:sldMkLst>
          <pc:docMk/>
          <pc:sldMk cId="0" sldId="261"/>
        </pc:sldMkLst>
      </pc:sldChg>
      <pc:sldChg chg="addSp delSp modSp del">
        <pc:chgData name="Nisrin Laouzi" userId="S::nisrin.laouzi@istitutobachelet.edu.it::68aebd20-cf3f-4143-9e26-79ae5418e501" providerId="AD" clId="Web-{7937246F-689F-4109-9EC9-37D98FCB9E74}" dt="2023-11-20T19:32:08.781" v="42"/>
        <pc:sldMkLst>
          <pc:docMk/>
          <pc:sldMk cId="3254528302" sldId="308"/>
        </pc:sldMkLst>
        <pc:spChg chg="del">
          <ac:chgData name="Nisrin Laouzi" userId="S::nisrin.laouzi@istitutobachelet.edu.it::68aebd20-cf3f-4143-9e26-79ae5418e501" providerId="AD" clId="Web-{7937246F-689F-4109-9EC9-37D98FCB9E74}" dt="2023-11-20T19:29:44.182" v="5"/>
          <ac:spMkLst>
            <pc:docMk/>
            <pc:sldMk cId="3254528302" sldId="308"/>
            <ac:spMk id="1582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7937246F-689F-4109-9EC9-37D98FCB9E74}" dt="2023-11-20T19:29:46.604" v="6"/>
          <ac:spMkLst>
            <pc:docMk/>
            <pc:sldMk cId="3254528302" sldId="308"/>
            <ac:spMk id="1592" creationId="{00000000-0000-0000-0000-000000000000}"/>
          </ac:spMkLst>
        </pc:spChg>
        <pc:grpChg chg="del mod">
          <ac:chgData name="Nisrin Laouzi" userId="S::nisrin.laouzi@istitutobachelet.edu.it::68aebd20-cf3f-4143-9e26-79ae5418e501" providerId="AD" clId="Web-{7937246F-689F-4109-9EC9-37D98FCB9E74}" dt="2023-11-20T19:29:52.979" v="8"/>
          <ac:grpSpMkLst>
            <pc:docMk/>
            <pc:sldMk cId="3254528302" sldId="308"/>
            <ac:grpSpMk id="1562" creationId="{00000000-0000-0000-0000-000000000000}"/>
          </ac:grpSpMkLst>
        </pc:grpChg>
        <pc:picChg chg="add mod">
          <ac:chgData name="Nisrin Laouzi" userId="S::nisrin.laouzi@istitutobachelet.edu.it::68aebd20-cf3f-4143-9e26-79ae5418e501" providerId="AD" clId="Web-{7937246F-689F-4109-9EC9-37D98FCB9E74}" dt="2023-11-20T19:31:12.967" v="32" actId="1076"/>
          <ac:picMkLst>
            <pc:docMk/>
            <pc:sldMk cId="3254528302" sldId="308"/>
            <ac:picMk id="2" creationId="{E0ED6F00-2410-A3FB-900A-3D4028BD2605}"/>
          </ac:picMkLst>
        </pc:picChg>
        <pc:picChg chg="add">
          <ac:chgData name="Nisrin Laouzi" userId="S::nisrin.laouzi@istitutobachelet.edu.it::68aebd20-cf3f-4143-9e26-79ae5418e501" providerId="AD" clId="Web-{7937246F-689F-4109-9EC9-37D98FCB9E74}" dt="2023-11-20T19:31:38.264" v="36"/>
          <ac:picMkLst>
            <pc:docMk/>
            <pc:sldMk cId="3254528302" sldId="308"/>
            <ac:picMk id="3" creationId="{AC0242CD-3069-60C8-3577-0A26FBCA86F2}"/>
          </ac:picMkLst>
        </pc:picChg>
        <pc:picChg chg="mod">
          <ac:chgData name="Nisrin Laouzi" userId="S::nisrin.laouzi@istitutobachelet.edu.it::68aebd20-cf3f-4143-9e26-79ae5418e501" providerId="AD" clId="Web-{7937246F-689F-4109-9EC9-37D98FCB9E74}" dt="2023-11-20T19:31:00.701" v="31" actId="14100"/>
          <ac:picMkLst>
            <pc:docMk/>
            <pc:sldMk cId="3254528302" sldId="308"/>
            <ac:picMk id="7" creationId="{548C6E44-D916-1952-A774-3ADE1A4B939F}"/>
          </ac:picMkLst>
        </pc:picChg>
      </pc:sldChg>
      <pc:sldChg chg="addSp delSp modSp add ord replId">
        <pc:chgData name="Nisrin Laouzi" userId="S::nisrin.laouzi@istitutobachelet.edu.it::68aebd20-cf3f-4143-9e26-79ae5418e501" providerId="AD" clId="Web-{7937246F-689F-4109-9EC9-37D98FCB9E74}" dt="2023-11-20T20:07:33.501" v="304"/>
        <pc:sldMkLst>
          <pc:docMk/>
          <pc:sldMk cId="2915916097" sldId="309"/>
        </pc:sldMkLst>
        <pc:picChg chg="mod">
          <ac:chgData name="Nisrin Laouzi" userId="S::nisrin.laouzi@istitutobachelet.edu.it::68aebd20-cf3f-4143-9e26-79ae5418e501" providerId="AD" clId="Web-{7937246F-689F-4109-9EC9-37D98FCB9E74}" dt="2023-11-20T19:35:14.163" v="84" actId="1076"/>
          <ac:picMkLst>
            <pc:docMk/>
            <pc:sldMk cId="2915916097" sldId="309"/>
            <ac:picMk id="2" creationId="{B2DAB8D1-4C32-8409-F388-6E0F7A999009}"/>
          </ac:picMkLst>
        </pc:picChg>
        <pc:picChg chg="add mod">
          <ac:chgData name="Nisrin Laouzi" userId="S::nisrin.laouzi@istitutobachelet.edu.it::68aebd20-cf3f-4143-9e26-79ae5418e501" providerId="AD" clId="Web-{7937246F-689F-4109-9EC9-37D98FCB9E74}" dt="2023-11-20T19:35:03.085" v="83" actId="1076"/>
          <ac:picMkLst>
            <pc:docMk/>
            <pc:sldMk cId="2915916097" sldId="309"/>
            <ac:picMk id="4" creationId="{AEE5A070-06AF-C1E2-95E6-DC3478F67AF7}"/>
          </ac:picMkLst>
        </pc:picChg>
        <pc:picChg chg="add del mod">
          <ac:chgData name="Nisrin Laouzi" userId="S::nisrin.laouzi@istitutobachelet.edu.it::68aebd20-cf3f-4143-9e26-79ae5418e501" providerId="AD" clId="Web-{7937246F-689F-4109-9EC9-37D98FCB9E74}" dt="2023-11-20T19:58:52.982" v="258"/>
          <ac:picMkLst>
            <pc:docMk/>
            <pc:sldMk cId="2915916097" sldId="309"/>
            <ac:picMk id="5" creationId="{25CDBB6C-1915-7669-1CB4-A863A4B122D9}"/>
          </ac:picMkLst>
        </pc:picChg>
        <pc:picChg chg="add mod">
          <ac:chgData name="Nisrin Laouzi" userId="S::nisrin.laouzi@istitutobachelet.edu.it::68aebd20-cf3f-4143-9e26-79ae5418e501" providerId="AD" clId="Web-{7937246F-689F-4109-9EC9-37D98FCB9E74}" dt="2023-11-20T20:06:26.327" v="302" actId="1076"/>
          <ac:picMkLst>
            <pc:docMk/>
            <pc:sldMk cId="2915916097" sldId="309"/>
            <ac:picMk id="6" creationId="{A662F3DE-1CAD-A1CF-E26A-3D43D538D2E5}"/>
          </ac:picMkLst>
        </pc:picChg>
        <pc:picChg chg="add del mod">
          <ac:chgData name="Nisrin Laouzi" userId="S::nisrin.laouzi@istitutobachelet.edu.it::68aebd20-cf3f-4143-9e26-79ae5418e501" providerId="AD" clId="Web-{7937246F-689F-4109-9EC9-37D98FCB9E74}" dt="2023-11-20T20:02:28.256" v="274"/>
          <ac:picMkLst>
            <pc:docMk/>
            <pc:sldMk cId="2915916097" sldId="309"/>
            <ac:picMk id="7" creationId="{3E326E8D-28A8-F8BE-F5E4-1CB453FF9EE4}"/>
          </ac:picMkLst>
        </pc:picChg>
        <pc:picChg chg="add mod">
          <ac:chgData name="Nisrin Laouzi" userId="S::nisrin.laouzi@istitutobachelet.edu.it::68aebd20-cf3f-4143-9e26-79ae5418e501" providerId="AD" clId="Web-{7937246F-689F-4109-9EC9-37D98FCB9E74}" dt="2023-11-20T20:06:29.015" v="303" actId="1076"/>
          <ac:picMkLst>
            <pc:docMk/>
            <pc:sldMk cId="2915916097" sldId="309"/>
            <ac:picMk id="8" creationId="{0CC91639-EAA1-BB5C-229A-8557F32DA851}"/>
          </ac:picMkLst>
        </pc:picChg>
      </pc:sldChg>
      <pc:sldChg chg="addSp delSp modSp add del ord replId">
        <pc:chgData name="Nisrin Laouzi" userId="S::nisrin.laouzi@istitutobachelet.edu.it::68aebd20-cf3f-4143-9e26-79ae5418e501" providerId="AD" clId="Web-{7937246F-689F-4109-9EC9-37D98FCB9E74}" dt="2023-11-20T19:50:00.775" v="194"/>
        <pc:sldMkLst>
          <pc:docMk/>
          <pc:sldMk cId="220615418" sldId="310"/>
        </pc:sldMkLst>
        <pc:spChg chg="add del mod">
          <ac:chgData name="Nisrin Laouzi" userId="S::nisrin.laouzi@istitutobachelet.edu.it::68aebd20-cf3f-4143-9e26-79ae5418e501" providerId="AD" clId="Web-{7937246F-689F-4109-9EC9-37D98FCB9E74}" dt="2023-11-20T19:44:50.638" v="133"/>
          <ac:spMkLst>
            <pc:docMk/>
            <pc:sldMk cId="220615418" sldId="310"/>
            <ac:spMk id="3" creationId="{CF87787D-2CB0-5925-2704-3795D5E70642}"/>
          </ac:spMkLst>
        </pc:spChg>
        <pc:spChg chg="add del mod">
          <ac:chgData name="Nisrin Laouzi" userId="S::nisrin.laouzi@istitutobachelet.edu.it::68aebd20-cf3f-4143-9e26-79ae5418e501" providerId="AD" clId="Web-{7937246F-689F-4109-9EC9-37D98FCB9E74}" dt="2023-11-20T19:44:59.826" v="136"/>
          <ac:spMkLst>
            <pc:docMk/>
            <pc:sldMk cId="220615418" sldId="310"/>
            <ac:spMk id="5" creationId="{8A701992-3197-5F96-78DC-B2B58A1CE5D4}"/>
          </ac:spMkLst>
        </pc:spChg>
        <pc:spChg chg="add del mod">
          <ac:chgData name="Nisrin Laouzi" userId="S::nisrin.laouzi@istitutobachelet.edu.it::68aebd20-cf3f-4143-9e26-79ae5418e501" providerId="AD" clId="Web-{7937246F-689F-4109-9EC9-37D98FCB9E74}" dt="2023-11-20T19:45:04.826" v="137"/>
          <ac:spMkLst>
            <pc:docMk/>
            <pc:sldMk cId="220615418" sldId="310"/>
            <ac:spMk id="7" creationId="{F8382F95-6669-93FB-AD0E-0AD9A278855F}"/>
          </ac:spMkLst>
        </pc:spChg>
        <pc:spChg chg="add mod">
          <ac:chgData name="Nisrin Laouzi" userId="S::nisrin.laouzi@istitutobachelet.edu.it::68aebd20-cf3f-4143-9e26-79ae5418e501" providerId="AD" clId="Web-{7937246F-689F-4109-9EC9-37D98FCB9E74}" dt="2023-11-20T19:47:53.973" v="163" actId="20577"/>
          <ac:spMkLst>
            <pc:docMk/>
            <pc:sldMk cId="220615418" sldId="310"/>
            <ac:spMk id="9" creationId="{132F8A69-7149-25CB-0F06-6CB861CF40C3}"/>
          </ac:spMkLst>
        </pc:spChg>
        <pc:spChg chg="del">
          <ac:chgData name="Nisrin Laouzi" userId="S::nisrin.laouzi@istitutobachelet.edu.it::68aebd20-cf3f-4143-9e26-79ae5418e501" providerId="AD" clId="Web-{7937246F-689F-4109-9EC9-37D98FCB9E74}" dt="2023-11-20T19:44:53.482" v="134"/>
          <ac:spMkLst>
            <pc:docMk/>
            <pc:sldMk cId="220615418" sldId="310"/>
            <ac:spMk id="1669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7937246F-689F-4109-9EC9-37D98FCB9E74}" dt="2023-11-20T19:44:45.357" v="132"/>
          <ac:spMkLst>
            <pc:docMk/>
            <pc:sldMk cId="220615418" sldId="310"/>
            <ac:spMk id="1670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7937246F-689F-4109-9EC9-37D98FCB9E74}" dt="2023-11-20T19:44:57.217" v="135"/>
          <ac:spMkLst>
            <pc:docMk/>
            <pc:sldMk cId="220615418" sldId="310"/>
            <ac:spMk id="1671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7937246F-689F-4109-9EC9-37D98FCB9E74}" dt="2023-11-20T19:49:16.586" v="167" actId="1076"/>
          <ac:picMkLst>
            <pc:docMk/>
            <pc:sldMk cId="220615418" sldId="310"/>
            <ac:picMk id="10" creationId="{526194CF-138D-2450-1DA0-85AA365CE4ED}"/>
          </ac:picMkLst>
        </pc:picChg>
      </pc:sldChg>
      <pc:sldChg chg="addSp delSp modSp add replId">
        <pc:chgData name="Nisrin Laouzi" userId="S::nisrin.laouzi@istitutobachelet.edu.it::68aebd20-cf3f-4143-9e26-79ae5418e501" providerId="AD" clId="Web-{7937246F-689F-4109-9EC9-37D98FCB9E74}" dt="2023-11-20T19:55:18.333" v="252" actId="1076"/>
        <pc:sldMkLst>
          <pc:docMk/>
          <pc:sldMk cId="2855380271" sldId="311"/>
        </pc:sldMkLst>
        <pc:spChg chg="mod">
          <ac:chgData name="Nisrin Laouzi" userId="S::nisrin.laouzi@istitutobachelet.edu.it::68aebd20-cf3f-4143-9e26-79ae5418e501" providerId="AD" clId="Web-{7937246F-689F-4109-9EC9-37D98FCB9E74}" dt="2023-11-20T19:49:51.399" v="193" actId="20577"/>
          <ac:spMkLst>
            <pc:docMk/>
            <pc:sldMk cId="2855380271" sldId="311"/>
            <ac:spMk id="10" creationId="{802F72B8-BFA8-539A-C550-106E9B8E7F9E}"/>
          </ac:spMkLst>
        </pc:spChg>
        <pc:picChg chg="add mod">
          <ac:chgData name="Nisrin Laouzi" userId="S::nisrin.laouzi@istitutobachelet.edu.it::68aebd20-cf3f-4143-9e26-79ae5418e501" providerId="AD" clId="Web-{7937246F-689F-4109-9EC9-37D98FCB9E74}" dt="2023-11-20T19:52:26.811" v="223" actId="1076"/>
          <ac:picMkLst>
            <pc:docMk/>
            <pc:sldMk cId="2855380271" sldId="311"/>
            <ac:picMk id="2" creationId="{BFC817A8-A525-0EE4-3517-E9D0CBF5CCC3}"/>
          </ac:picMkLst>
        </pc:picChg>
        <pc:picChg chg="add mod">
          <ac:chgData name="Nisrin Laouzi" userId="S::nisrin.laouzi@istitutobachelet.edu.it::68aebd20-cf3f-4143-9e26-79ae5418e501" providerId="AD" clId="Web-{7937246F-689F-4109-9EC9-37D98FCB9E74}" dt="2023-11-20T19:52:32.437" v="226" actId="1076"/>
          <ac:picMkLst>
            <pc:docMk/>
            <pc:sldMk cId="2855380271" sldId="311"/>
            <ac:picMk id="3" creationId="{E9E6519F-D6AD-3D43-C680-DEEAB94F784C}"/>
          </ac:picMkLst>
        </pc:picChg>
        <pc:picChg chg="add mod">
          <ac:chgData name="Nisrin Laouzi" userId="S::nisrin.laouzi@istitutobachelet.edu.it::68aebd20-cf3f-4143-9e26-79ae5418e501" providerId="AD" clId="Web-{7937246F-689F-4109-9EC9-37D98FCB9E74}" dt="2023-11-20T19:52:31.218" v="225" actId="1076"/>
          <ac:picMkLst>
            <pc:docMk/>
            <pc:sldMk cId="2855380271" sldId="311"/>
            <ac:picMk id="4" creationId="{693D14F4-978E-54F0-A0FD-0B06B1FE0F7C}"/>
          </ac:picMkLst>
        </pc:picChg>
        <pc:picChg chg="add mod">
          <ac:chgData name="Nisrin Laouzi" userId="S::nisrin.laouzi@istitutobachelet.edu.it::68aebd20-cf3f-4143-9e26-79ae5418e501" providerId="AD" clId="Web-{7937246F-689F-4109-9EC9-37D98FCB9E74}" dt="2023-11-20T19:55:05.239" v="251" actId="1076"/>
          <ac:picMkLst>
            <pc:docMk/>
            <pc:sldMk cId="2855380271" sldId="311"/>
            <ac:picMk id="5" creationId="{A96BE083-7122-4B06-4AD2-D3426DC309DE}"/>
          </ac:picMkLst>
        </pc:picChg>
        <pc:picChg chg="add mod">
          <ac:chgData name="Nisrin Laouzi" userId="S::nisrin.laouzi@istitutobachelet.edu.it::68aebd20-cf3f-4143-9e26-79ae5418e501" providerId="AD" clId="Web-{7937246F-689F-4109-9EC9-37D98FCB9E74}" dt="2023-11-20T19:55:18.333" v="252" actId="1076"/>
          <ac:picMkLst>
            <pc:docMk/>
            <pc:sldMk cId="2855380271" sldId="311"/>
            <ac:picMk id="6" creationId="{0A29AE87-107C-0133-6CB6-B232987C92FE}"/>
          </ac:picMkLst>
        </pc:picChg>
        <pc:picChg chg="del">
          <ac:chgData name="Nisrin Laouzi" userId="S::nisrin.laouzi@istitutobachelet.edu.it::68aebd20-cf3f-4143-9e26-79ae5418e501" providerId="AD" clId="Web-{7937246F-689F-4109-9EC9-37D98FCB9E74}" dt="2023-11-20T19:49:26.773" v="170"/>
          <ac:picMkLst>
            <pc:docMk/>
            <pc:sldMk cId="2855380271" sldId="311"/>
            <ac:picMk id="15" creationId="{179FDD52-4DBC-A9E4-E31D-D417901AF3E1}"/>
          </ac:picMkLst>
        </pc:picChg>
        <pc:picChg chg="del">
          <ac:chgData name="Nisrin Laouzi" userId="S::nisrin.laouzi@istitutobachelet.edu.it::68aebd20-cf3f-4143-9e26-79ae5418e501" providerId="AD" clId="Web-{7937246F-689F-4109-9EC9-37D98FCB9E74}" dt="2023-11-20T19:49:24.445" v="169"/>
          <ac:picMkLst>
            <pc:docMk/>
            <pc:sldMk cId="2855380271" sldId="311"/>
            <ac:picMk id="16" creationId="{BEF1B414-8EB9-F937-A4C5-2CC24062B720}"/>
          </ac:picMkLst>
        </pc:picChg>
      </pc:sldChg>
    </pc:docChg>
  </pc:docChgLst>
  <pc:docChgLst>
    <pc:chgData name="Nisrin Laouzi" userId="S::nisrin.laouzi@istitutobachelet.edu.it::68aebd20-cf3f-4143-9e26-79ae5418e501" providerId="AD" clId="Web-{C604CA90-0F31-BC19-462A-001AD68D5E20}"/>
    <pc:docChg chg="addSld delSld modSld sldOrd">
      <pc:chgData name="Nisrin Laouzi" userId="S::nisrin.laouzi@istitutobachelet.edu.it::68aebd20-cf3f-4143-9e26-79ae5418e501" providerId="AD" clId="Web-{C604CA90-0F31-BC19-462A-001AD68D5E20}" dt="2023-11-21T15:48:22.266" v="766"/>
      <pc:docMkLst>
        <pc:docMk/>
      </pc:docMkLst>
      <pc:sldChg chg="addSp delSp modSp addAnim delAnim modAnim">
        <pc:chgData name="Nisrin Laouzi" userId="S::nisrin.laouzi@istitutobachelet.edu.it::68aebd20-cf3f-4143-9e26-79ae5418e501" providerId="AD" clId="Web-{C604CA90-0F31-BC19-462A-001AD68D5E20}" dt="2023-11-21T12:56:41.202" v="63" actId="1076"/>
        <pc:sldMkLst>
          <pc:docMk/>
          <pc:sldMk cId="0" sldId="257"/>
        </pc:sldMkLst>
        <pc:picChg chg="add del mod">
          <ac:chgData name="Nisrin Laouzi" userId="S::nisrin.laouzi@istitutobachelet.edu.it::68aebd20-cf3f-4143-9e26-79ae5418e501" providerId="AD" clId="Web-{C604CA90-0F31-BC19-462A-001AD68D5E20}" dt="2023-11-21T12:42:18.615" v="9"/>
          <ac:picMkLst>
            <pc:docMk/>
            <pc:sldMk cId="0" sldId="257"/>
            <ac:picMk id="2" creationId="{E3EDDE97-3A54-2709-4704-464EA6D20E0F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2:56:41.202" v="63" actId="1076"/>
          <ac:picMkLst>
            <pc:docMk/>
            <pc:sldMk cId="0" sldId="257"/>
            <ac:picMk id="3" creationId="{01532236-7351-3B55-50CB-CE74910DBC42}"/>
          </ac:picMkLst>
        </pc:picChg>
        <pc:picChg chg="add del mod">
          <ac:chgData name="Nisrin Laouzi" userId="S::nisrin.laouzi@istitutobachelet.edu.it::68aebd20-cf3f-4143-9e26-79ae5418e501" providerId="AD" clId="Web-{C604CA90-0F31-BC19-462A-001AD68D5E20}" dt="2023-11-21T12:45:09.167" v="19"/>
          <ac:picMkLst>
            <pc:docMk/>
            <pc:sldMk cId="0" sldId="257"/>
            <ac:picMk id="4" creationId="{42083D14-DC69-DD62-C8F1-59763067E66F}"/>
          </ac:picMkLst>
        </pc:picChg>
        <pc:picChg chg="add mod ord">
          <ac:chgData name="Nisrin Laouzi" userId="S::nisrin.laouzi@istitutobachelet.edu.it::68aebd20-cf3f-4143-9e26-79ae5418e501" providerId="AD" clId="Web-{C604CA90-0F31-BC19-462A-001AD68D5E20}" dt="2023-11-21T12:56:36.905" v="62" actId="1076"/>
          <ac:picMkLst>
            <pc:docMk/>
            <pc:sldMk cId="0" sldId="257"/>
            <ac:picMk id="5" creationId="{3CE349BC-7D2B-C957-C1E6-F2D9AF800EF5}"/>
          </ac:picMkLst>
        </pc:picChg>
        <pc:picChg chg="del mod">
          <ac:chgData name="Nisrin Laouzi" userId="S::nisrin.laouzi@istitutobachelet.edu.it::68aebd20-cf3f-4143-9e26-79ae5418e501" providerId="AD" clId="Web-{C604CA90-0F31-BC19-462A-001AD68D5E20}" dt="2023-11-21T12:45:29.152" v="25"/>
          <ac:picMkLst>
            <pc:docMk/>
            <pc:sldMk cId="0" sldId="257"/>
            <ac:picMk id="15" creationId="{179FDD52-4DBC-A9E4-E31D-D417901AF3E1}"/>
          </ac:picMkLst>
        </pc:picChg>
        <pc:picChg chg="del mod">
          <ac:chgData name="Nisrin Laouzi" userId="S::nisrin.laouzi@istitutobachelet.edu.it::68aebd20-cf3f-4143-9e26-79ae5418e501" providerId="AD" clId="Web-{C604CA90-0F31-BC19-462A-001AD68D5E20}" dt="2023-11-21T12:42:16.459" v="8"/>
          <ac:picMkLst>
            <pc:docMk/>
            <pc:sldMk cId="0" sldId="257"/>
            <ac:picMk id="16" creationId="{BEF1B414-8EB9-F937-A4C5-2CC24062B720}"/>
          </ac:picMkLst>
        </pc:picChg>
      </pc:sldChg>
      <pc:sldChg chg="addSp delSp modSp ord addAnim delAnim modAnim">
        <pc:chgData name="Nisrin Laouzi" userId="S::nisrin.laouzi@istitutobachelet.edu.it::68aebd20-cf3f-4143-9e26-79ae5418e501" providerId="AD" clId="Web-{C604CA90-0F31-BC19-462A-001AD68D5E20}" dt="2023-11-21T14:25:56.508" v="396" actId="1076"/>
        <pc:sldMkLst>
          <pc:docMk/>
          <pc:sldMk cId="0" sldId="258"/>
        </pc:sldMkLst>
        <pc:spChg chg="add del mod">
          <ac:chgData name="Nisrin Laouzi" userId="S::nisrin.laouzi@istitutobachelet.edu.it::68aebd20-cf3f-4143-9e26-79ae5418e501" providerId="AD" clId="Web-{C604CA90-0F31-BC19-462A-001AD68D5E20}" dt="2023-11-21T13:31:23.762" v="199"/>
          <ac:spMkLst>
            <pc:docMk/>
            <pc:sldMk cId="0" sldId="258"/>
            <ac:spMk id="3" creationId="{A2E7F0CF-9696-FADD-8DAA-ACF90459E8B7}"/>
          </ac:spMkLst>
        </pc:spChg>
        <pc:spChg chg="add mod">
          <ac:chgData name="Nisrin Laouzi" userId="S::nisrin.laouzi@istitutobachelet.edu.it::68aebd20-cf3f-4143-9e26-79ae5418e501" providerId="AD" clId="Web-{C604CA90-0F31-BC19-462A-001AD68D5E20}" dt="2023-11-21T14:03:45.483" v="241" actId="1076"/>
          <ac:spMkLst>
            <pc:docMk/>
            <pc:sldMk cId="0" sldId="258"/>
            <ac:spMk id="3" creationId="{CDD05BF1-1C3D-C6B0-22A1-2FBFA8CA574A}"/>
          </ac:spMkLst>
        </pc:spChg>
        <pc:spChg chg="add del mod">
          <ac:chgData name="Nisrin Laouzi" userId="S::nisrin.laouzi@istitutobachelet.edu.it::68aebd20-cf3f-4143-9e26-79ae5418e501" providerId="AD" clId="Web-{C604CA90-0F31-BC19-462A-001AD68D5E20}" dt="2023-11-21T14:03:50.749" v="242"/>
          <ac:spMkLst>
            <pc:docMk/>
            <pc:sldMk cId="0" sldId="258"/>
            <ac:spMk id="5" creationId="{C1730C3A-75A1-C488-C96A-200CD4B506B9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3:31:18.122" v="197"/>
          <ac:spMkLst>
            <pc:docMk/>
            <pc:sldMk cId="0" sldId="258"/>
            <ac:spMk id="1554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3:31:21.106" v="198"/>
          <ac:spMkLst>
            <pc:docMk/>
            <pc:sldMk cId="0" sldId="258"/>
            <ac:spMk id="1555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C604CA90-0F31-BC19-462A-001AD68D5E20}" dt="2023-11-21T14:12:37.921" v="313" actId="1076"/>
          <ac:picMkLst>
            <pc:docMk/>
            <pc:sldMk cId="0" sldId="258"/>
            <ac:picMk id="4" creationId="{19C63B2C-219B-D010-EF76-0CF94DA446FD}"/>
          </ac:picMkLst>
        </pc:picChg>
        <pc:picChg chg="add mod ord">
          <ac:chgData name="Nisrin Laouzi" userId="S::nisrin.laouzi@istitutobachelet.edu.it::68aebd20-cf3f-4143-9e26-79ae5418e501" providerId="AD" clId="Web-{C604CA90-0F31-BC19-462A-001AD68D5E20}" dt="2023-11-21T14:25:56.508" v="396" actId="1076"/>
          <ac:picMkLst>
            <pc:docMk/>
            <pc:sldMk cId="0" sldId="258"/>
            <ac:picMk id="6" creationId="{E9416917-21B2-F2E0-4BF8-C0DABD8D6DB1}"/>
          </ac:picMkLst>
        </pc:picChg>
        <pc:picChg chg="add del mod">
          <ac:chgData name="Nisrin Laouzi" userId="S::nisrin.laouzi@istitutobachelet.edu.it::68aebd20-cf3f-4143-9e26-79ae5418e501" providerId="AD" clId="Web-{C604CA90-0F31-BC19-462A-001AD68D5E20}" dt="2023-11-21T14:11:18.340" v="297"/>
          <ac:picMkLst>
            <pc:docMk/>
            <pc:sldMk cId="0" sldId="258"/>
            <ac:picMk id="7" creationId="{E1217DC3-802E-F2CB-E7F8-63FFE333E8E6}"/>
          </ac:picMkLst>
        </pc:picChg>
        <pc:picChg chg="add del mod">
          <ac:chgData name="Nisrin Laouzi" userId="S::nisrin.laouzi@istitutobachelet.edu.it::68aebd20-cf3f-4143-9e26-79ae5418e501" providerId="AD" clId="Web-{C604CA90-0F31-BC19-462A-001AD68D5E20}" dt="2023-11-21T14:14:42.909" v="329"/>
          <ac:picMkLst>
            <pc:docMk/>
            <pc:sldMk cId="0" sldId="258"/>
            <ac:picMk id="8" creationId="{5089025D-8B0D-3124-FE3B-564724717B0D}"/>
          </ac:picMkLst>
        </pc:picChg>
        <pc:picChg chg="add mod ord">
          <ac:chgData name="Nisrin Laouzi" userId="S::nisrin.laouzi@istitutobachelet.edu.it::68aebd20-cf3f-4143-9e26-79ae5418e501" providerId="AD" clId="Web-{C604CA90-0F31-BC19-462A-001AD68D5E20}" dt="2023-11-21T14:22:58.831" v="380" actId="14100"/>
          <ac:picMkLst>
            <pc:docMk/>
            <pc:sldMk cId="0" sldId="258"/>
            <ac:picMk id="9" creationId="{BF3FE168-AAF2-DBB4-44A5-D3208657C689}"/>
          </ac:picMkLst>
        </pc:picChg>
        <pc:picChg chg="add mod ord">
          <ac:chgData name="Nisrin Laouzi" userId="S::nisrin.laouzi@istitutobachelet.edu.it::68aebd20-cf3f-4143-9e26-79ae5418e501" providerId="AD" clId="Web-{C604CA90-0F31-BC19-462A-001AD68D5E20}" dt="2023-11-21T14:25:40.289" v="393" actId="1076"/>
          <ac:picMkLst>
            <pc:docMk/>
            <pc:sldMk cId="0" sldId="258"/>
            <ac:picMk id="10" creationId="{D930A357-9358-EDFC-F306-EED21E5CCFBC}"/>
          </ac:picMkLst>
        </pc:picChg>
        <pc:picChg chg="add mod ord">
          <ac:chgData name="Nisrin Laouzi" userId="S::nisrin.laouzi@istitutobachelet.edu.it::68aebd20-cf3f-4143-9e26-79ae5418e501" providerId="AD" clId="Web-{C604CA90-0F31-BC19-462A-001AD68D5E20}" dt="2023-11-21T14:25:51.273" v="395" actId="1076"/>
          <ac:picMkLst>
            <pc:docMk/>
            <pc:sldMk cId="0" sldId="258"/>
            <ac:picMk id="11" creationId="{C9548360-8500-53A6-E387-1BAE6C77F591}"/>
          </ac:picMkLst>
        </pc:picChg>
        <pc:picChg chg="add mod modCrop">
          <ac:chgData name="Nisrin Laouzi" userId="S::nisrin.laouzi@istitutobachelet.edu.it::68aebd20-cf3f-4143-9e26-79ae5418e501" providerId="AD" clId="Web-{C604CA90-0F31-BC19-462A-001AD68D5E20}" dt="2023-11-21T14:17:54.743" v="366" actId="14100"/>
          <ac:picMkLst>
            <pc:docMk/>
            <pc:sldMk cId="0" sldId="258"/>
            <ac:picMk id="12" creationId="{F874D6A3-C4E0-3D3B-3E25-0A2D304B46BA}"/>
          </ac:picMkLst>
        </pc:picChg>
      </pc:sldChg>
      <pc:sldChg chg="addSp delSp modSp del">
        <pc:chgData name="Nisrin Laouzi" userId="S::nisrin.laouzi@istitutobachelet.edu.it::68aebd20-cf3f-4143-9e26-79ae5418e501" providerId="AD" clId="Web-{C604CA90-0F31-BC19-462A-001AD68D5E20}" dt="2023-11-21T14:42:30.101" v="552"/>
        <pc:sldMkLst>
          <pc:docMk/>
          <pc:sldMk cId="0" sldId="259"/>
        </pc:sldMkLst>
        <pc:spChg chg="add del mod">
          <ac:chgData name="Nisrin Laouzi" userId="S::nisrin.laouzi@istitutobachelet.edu.it::68aebd20-cf3f-4143-9e26-79ae5418e501" providerId="AD" clId="Web-{C604CA90-0F31-BC19-462A-001AD68D5E20}" dt="2023-11-21T14:37:49.780" v="490"/>
          <ac:spMkLst>
            <pc:docMk/>
            <pc:sldMk cId="0" sldId="259"/>
            <ac:spMk id="5" creationId="{20A15ED3-FA5B-9145-697E-5ABF8EBEAF2D}"/>
          </ac:spMkLst>
        </pc:spChg>
        <pc:spChg chg="mod">
          <ac:chgData name="Nisrin Laouzi" userId="S::nisrin.laouzi@istitutobachelet.edu.it::68aebd20-cf3f-4143-9e26-79ae5418e501" providerId="AD" clId="Web-{C604CA90-0F31-BC19-462A-001AD68D5E20}" dt="2023-11-21T14:42:14.866" v="551" actId="1076"/>
          <ac:spMkLst>
            <pc:docMk/>
            <pc:sldMk cId="0" sldId="259"/>
            <ac:spMk id="1560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4:37:45.561" v="489"/>
          <ac:spMkLst>
            <pc:docMk/>
            <pc:sldMk cId="0" sldId="259"/>
            <ac:spMk id="1561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4:39:26.142" v="523"/>
          <ac:spMkLst>
            <pc:docMk/>
            <pc:sldMk cId="0" sldId="259"/>
            <ac:spMk id="1563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4:39:19.204" v="522"/>
          <ac:spMkLst>
            <pc:docMk/>
            <pc:sldMk cId="0" sldId="259"/>
            <ac:spMk id="1574" creationId="{00000000-0000-0000-0000-000000000000}"/>
          </ac:spMkLst>
        </pc:spChg>
        <pc:grpChg chg="del mod">
          <ac:chgData name="Nisrin Laouzi" userId="S::nisrin.laouzi@istitutobachelet.edu.it::68aebd20-cf3f-4143-9e26-79ae5418e501" providerId="AD" clId="Web-{C604CA90-0F31-BC19-462A-001AD68D5E20}" dt="2023-11-21T14:39:33.970" v="525"/>
          <ac:grpSpMkLst>
            <pc:docMk/>
            <pc:sldMk cId="0" sldId="259"/>
            <ac:grpSpMk id="1562" creationId="{00000000-0000-0000-0000-000000000000}"/>
          </ac:grpSpMkLst>
        </pc:grpChg>
        <pc:picChg chg="del">
          <ac:chgData name="Nisrin Laouzi" userId="S::nisrin.laouzi@istitutobachelet.edu.it::68aebd20-cf3f-4143-9e26-79ae5418e501" providerId="AD" clId="Web-{C604CA90-0F31-BC19-462A-001AD68D5E20}" dt="2023-11-21T14:37:17.997" v="488"/>
          <ac:picMkLst>
            <pc:docMk/>
            <pc:sldMk cId="0" sldId="259"/>
            <ac:picMk id="2" creationId="{AD1B1E88-D93F-ED13-3FBA-983A6FCDE5FA}"/>
          </ac:picMkLst>
        </pc:picChg>
        <pc:picChg chg="del">
          <ac:chgData name="Nisrin Laouzi" userId="S::nisrin.laouzi@istitutobachelet.edu.it::68aebd20-cf3f-4143-9e26-79ae5418e501" providerId="AD" clId="Web-{C604CA90-0F31-BC19-462A-001AD68D5E20}" dt="2023-11-21T14:37:13.919" v="487"/>
          <ac:picMkLst>
            <pc:docMk/>
            <pc:sldMk cId="0" sldId="259"/>
            <ac:picMk id="3" creationId="{796D8F2C-B381-8146-8045-C48D67876996}"/>
          </ac:picMkLst>
        </pc:picChg>
      </pc:sldChg>
      <pc:sldChg chg="addSp delSp modSp addAnim delAnim modAnim">
        <pc:chgData name="Nisrin Laouzi" userId="S::nisrin.laouzi@istitutobachelet.edu.it::68aebd20-cf3f-4143-9e26-79ae5418e501" providerId="AD" clId="Web-{C604CA90-0F31-BC19-462A-001AD68D5E20}" dt="2023-11-21T13:30:38.824" v="194" actId="1076"/>
        <pc:sldMkLst>
          <pc:docMk/>
          <pc:sldMk cId="0" sldId="260"/>
        </pc:sldMkLst>
        <pc:picChg chg="add del mod">
          <ac:chgData name="Nisrin Laouzi" userId="S::nisrin.laouzi@istitutobachelet.edu.it::68aebd20-cf3f-4143-9e26-79ae5418e501" providerId="AD" clId="Web-{C604CA90-0F31-BC19-462A-001AD68D5E20}" dt="2023-11-21T13:19:32.320" v="151"/>
          <ac:picMkLst>
            <pc:docMk/>
            <pc:sldMk cId="0" sldId="260"/>
            <ac:picMk id="2" creationId="{3A1D0932-D558-F74D-2CAD-90AEC3B9C043}"/>
          </ac:picMkLst>
        </pc:picChg>
        <pc:picChg chg="add del mod ord">
          <ac:chgData name="Nisrin Laouzi" userId="S::nisrin.laouzi@istitutobachelet.edu.it::68aebd20-cf3f-4143-9e26-79ae5418e501" providerId="AD" clId="Web-{C604CA90-0F31-BC19-462A-001AD68D5E20}" dt="2023-11-21T13:22:18.184" v="167"/>
          <ac:picMkLst>
            <pc:docMk/>
            <pc:sldMk cId="0" sldId="260"/>
            <ac:picMk id="3" creationId="{71850F6A-3C31-D4F2-C804-0FC89D7ADE0D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3:27:38.756" v="174" actId="1076"/>
          <ac:picMkLst>
            <pc:docMk/>
            <pc:sldMk cId="0" sldId="260"/>
            <ac:picMk id="4" creationId="{074252F4-FB0D-2AC6-1ED2-2C898D387972}"/>
          </ac:picMkLst>
        </pc:picChg>
        <pc:picChg chg="add mod modCrop">
          <ac:chgData name="Nisrin Laouzi" userId="S::nisrin.laouzi@istitutobachelet.edu.it::68aebd20-cf3f-4143-9e26-79ae5418e501" providerId="AD" clId="Web-{C604CA90-0F31-BC19-462A-001AD68D5E20}" dt="2023-11-21T13:30:29.245" v="193" actId="1076"/>
          <ac:picMkLst>
            <pc:docMk/>
            <pc:sldMk cId="0" sldId="260"/>
            <ac:picMk id="5" creationId="{DC7E9337-027A-7D29-A77F-5DAF69B582AB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3:29:11.899" v="186" actId="1076"/>
          <ac:picMkLst>
            <pc:docMk/>
            <pc:sldMk cId="0" sldId="260"/>
            <ac:picMk id="6" creationId="{07155CBF-28B0-A58D-2675-F94BE8AF1DAA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3:30:38.824" v="194" actId="1076"/>
          <ac:picMkLst>
            <pc:docMk/>
            <pc:sldMk cId="0" sldId="260"/>
            <ac:picMk id="7" creationId="{FE1EB7B1-A29F-E96D-792F-366566BFBEC1}"/>
          </ac:picMkLst>
        </pc:picChg>
      </pc:sldChg>
      <pc:sldChg chg="addSp delSp modSp">
        <pc:chgData name="Nisrin Laouzi" userId="S::nisrin.laouzi@istitutobachelet.edu.it::68aebd20-cf3f-4143-9e26-79ae5418e501" providerId="AD" clId="Web-{C604CA90-0F31-BC19-462A-001AD68D5E20}" dt="2023-11-21T15:08:39.930" v="668" actId="1076"/>
        <pc:sldMkLst>
          <pc:docMk/>
          <pc:sldMk cId="0" sldId="262"/>
        </pc:sldMkLst>
        <pc:spChg chg="add del mod">
          <ac:chgData name="Nisrin Laouzi" userId="S::nisrin.laouzi@istitutobachelet.edu.it::68aebd20-cf3f-4143-9e26-79ae5418e501" providerId="AD" clId="Web-{C604CA90-0F31-BC19-462A-001AD68D5E20}" dt="2023-11-21T14:53:22.480" v="593"/>
          <ac:spMkLst>
            <pc:docMk/>
            <pc:sldMk cId="0" sldId="262"/>
            <ac:spMk id="3" creationId="{2C575899-ABAC-CAAD-2B87-4AE454B2F04F}"/>
          </ac:spMkLst>
        </pc:spChg>
        <pc:spChg chg="add del mod">
          <ac:chgData name="Nisrin Laouzi" userId="S::nisrin.laouzi@istitutobachelet.edu.it::68aebd20-cf3f-4143-9e26-79ae5418e501" providerId="AD" clId="Web-{C604CA90-0F31-BC19-462A-001AD68D5E20}" dt="2023-11-21T14:53:24.543" v="594"/>
          <ac:spMkLst>
            <pc:docMk/>
            <pc:sldMk cId="0" sldId="262"/>
            <ac:spMk id="5" creationId="{4FB60E19-FDEA-AC3F-D7D9-1BC999B0EBC9}"/>
          </ac:spMkLst>
        </pc:spChg>
        <pc:spChg chg="add mod">
          <ac:chgData name="Nisrin Laouzi" userId="S::nisrin.laouzi@istitutobachelet.edu.it::68aebd20-cf3f-4143-9e26-79ae5418e501" providerId="AD" clId="Web-{C604CA90-0F31-BC19-462A-001AD68D5E20}" dt="2023-11-21T14:55:18.718" v="598" actId="1076"/>
          <ac:spMkLst>
            <pc:docMk/>
            <pc:sldMk cId="0" sldId="262"/>
            <ac:spMk id="7" creationId="{EF6C67C0-2494-4D99-BF37-0C39B42B4792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4:53:17.730" v="592"/>
          <ac:spMkLst>
            <pc:docMk/>
            <pc:sldMk cId="0" sldId="262"/>
            <ac:spMk id="167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4:53:12.636" v="591"/>
          <ac:spMkLst>
            <pc:docMk/>
            <pc:sldMk cId="0" sldId="262"/>
            <ac:spMk id="1677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C604CA90-0F31-BC19-462A-001AD68D5E20}" dt="2023-11-21T15:08:31.039" v="665" actId="1076"/>
          <ac:picMkLst>
            <pc:docMk/>
            <pc:sldMk cId="0" sldId="262"/>
            <ac:picMk id="8" creationId="{2F89444D-A8F5-C06E-2EDB-EF1BD93B114A}"/>
          </ac:picMkLst>
        </pc:picChg>
        <pc:picChg chg="add mod ord">
          <ac:chgData name="Nisrin Laouzi" userId="S::nisrin.laouzi@istitutobachelet.edu.it::68aebd20-cf3f-4143-9e26-79ae5418e501" providerId="AD" clId="Web-{C604CA90-0F31-BC19-462A-001AD68D5E20}" dt="2023-11-21T15:08:39.930" v="668" actId="1076"/>
          <ac:picMkLst>
            <pc:docMk/>
            <pc:sldMk cId="0" sldId="262"/>
            <ac:picMk id="9" creationId="{261864DD-4BAB-A550-778E-37A74166904A}"/>
          </ac:picMkLst>
        </pc:picChg>
      </pc:sldChg>
      <pc:sldChg chg="addSp delSp modSp ord addAnim delAnim modAnim">
        <pc:chgData name="Nisrin Laouzi" userId="S::nisrin.laouzi@istitutobachelet.edu.it::68aebd20-cf3f-4143-9e26-79ae5418e501" providerId="AD" clId="Web-{C604CA90-0F31-BC19-462A-001AD68D5E20}" dt="2023-11-21T15:04:32.626" v="638"/>
        <pc:sldMkLst>
          <pc:docMk/>
          <pc:sldMk cId="0" sldId="263"/>
        </pc:sldMkLst>
        <pc:spChg chg="add del mod">
          <ac:chgData name="Nisrin Laouzi" userId="S::nisrin.laouzi@istitutobachelet.edu.it::68aebd20-cf3f-4143-9e26-79ae5418e501" providerId="AD" clId="Web-{C604CA90-0F31-BC19-462A-001AD68D5E20}" dt="2023-11-21T14:26:54.869" v="403"/>
          <ac:spMkLst>
            <pc:docMk/>
            <pc:sldMk cId="0" sldId="263"/>
            <ac:spMk id="3" creationId="{436C8939-AF50-5583-C82B-E5ED4C930B67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4:26:11.040" v="397"/>
          <ac:spMkLst>
            <pc:docMk/>
            <pc:sldMk cId="0" sldId="263"/>
            <ac:spMk id="1724" creationId="{00000000-0000-0000-0000-000000000000}"/>
          </ac:spMkLst>
        </pc:spChg>
        <pc:spChg chg="mod">
          <ac:chgData name="Nisrin Laouzi" userId="S::nisrin.laouzi@istitutobachelet.edu.it::68aebd20-cf3f-4143-9e26-79ae5418e501" providerId="AD" clId="Web-{C604CA90-0F31-BC19-462A-001AD68D5E20}" dt="2023-11-21T14:27:09.745" v="407" actId="1076"/>
          <ac:spMkLst>
            <pc:docMk/>
            <pc:sldMk cId="0" sldId="263"/>
            <ac:spMk id="1725" creationId="{00000000-0000-0000-0000-000000000000}"/>
          </ac:spMkLst>
        </pc:spChg>
        <pc:grpChg chg="del">
          <ac:chgData name="Nisrin Laouzi" userId="S::nisrin.laouzi@istitutobachelet.edu.it::68aebd20-cf3f-4143-9e26-79ae5418e501" providerId="AD" clId="Web-{C604CA90-0F31-BC19-462A-001AD68D5E20}" dt="2023-11-21T14:27:17.964" v="408"/>
          <ac:grpSpMkLst>
            <pc:docMk/>
            <pc:sldMk cId="0" sldId="263"/>
            <ac:grpSpMk id="1726" creationId="{00000000-0000-0000-0000-000000000000}"/>
          </ac:grpSpMkLst>
        </pc:grpChg>
        <pc:picChg chg="add del mod">
          <ac:chgData name="Nisrin Laouzi" userId="S::nisrin.laouzi@istitutobachelet.edu.it::68aebd20-cf3f-4143-9e26-79ae5418e501" providerId="AD" clId="Web-{C604CA90-0F31-BC19-462A-001AD68D5E20}" dt="2023-11-21T14:31:00.892" v="419"/>
          <ac:picMkLst>
            <pc:docMk/>
            <pc:sldMk cId="0" sldId="263"/>
            <ac:picMk id="4" creationId="{5488AC19-E1CC-6145-02B9-2DF0FAF595EC}"/>
          </ac:picMkLst>
        </pc:picChg>
        <pc:picChg chg="add del mod modCrop">
          <ac:chgData name="Nisrin Laouzi" userId="S::nisrin.laouzi@istitutobachelet.edu.it::68aebd20-cf3f-4143-9e26-79ae5418e501" providerId="AD" clId="Web-{C604CA90-0F31-BC19-462A-001AD68D5E20}" dt="2023-11-21T14:33:00.068" v="439"/>
          <ac:picMkLst>
            <pc:docMk/>
            <pc:sldMk cId="0" sldId="263"/>
            <ac:picMk id="5" creationId="{7FEE7B8F-F712-416C-C6B5-5BCC57CA2A0F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5:04:16.672" v="632" actId="1076"/>
          <ac:picMkLst>
            <pc:docMk/>
            <pc:sldMk cId="0" sldId="263"/>
            <ac:picMk id="6" creationId="{4D444F15-34D6-340C-4583-328F2B5B34DB}"/>
          </ac:picMkLst>
        </pc:picChg>
        <pc:picChg chg="add mod ord">
          <ac:chgData name="Nisrin Laouzi" userId="S::nisrin.laouzi@istitutobachelet.edu.it::68aebd20-cf3f-4143-9e26-79ae5418e501" providerId="AD" clId="Web-{C604CA90-0F31-BC19-462A-001AD68D5E20}" dt="2023-11-21T14:34:55.446" v="461"/>
          <ac:picMkLst>
            <pc:docMk/>
            <pc:sldMk cId="0" sldId="263"/>
            <ac:picMk id="7" creationId="{B35FE035-F69E-DF39-1515-74A2608EDBF8}"/>
          </ac:picMkLst>
        </pc:picChg>
        <pc:picChg chg="add mod ord">
          <ac:chgData name="Nisrin Laouzi" userId="S::nisrin.laouzi@istitutobachelet.edu.it::68aebd20-cf3f-4143-9e26-79ae5418e501" providerId="AD" clId="Web-{C604CA90-0F31-BC19-462A-001AD68D5E20}" dt="2023-11-21T14:58:40.209" v="615" actId="1076"/>
          <ac:picMkLst>
            <pc:docMk/>
            <pc:sldMk cId="0" sldId="263"/>
            <ac:picMk id="8" creationId="{A1051857-26AA-1644-5A07-A56602395DE8}"/>
          </ac:picMkLst>
        </pc:picChg>
        <pc:picChg chg="add del mod ord">
          <ac:chgData name="Nisrin Laouzi" userId="S::nisrin.laouzi@istitutobachelet.edu.it::68aebd20-cf3f-4143-9e26-79ae5418e501" providerId="AD" clId="Web-{C604CA90-0F31-BC19-462A-001AD68D5E20}" dt="2023-11-21T14:58:24.442" v="611"/>
          <ac:picMkLst>
            <pc:docMk/>
            <pc:sldMk cId="0" sldId="263"/>
            <ac:picMk id="9" creationId="{5F8B7FFB-A881-6CC4-E054-7A555D251229}"/>
          </ac:picMkLst>
        </pc:picChg>
        <pc:picChg chg="add mod ord">
          <ac:chgData name="Nisrin Laouzi" userId="S::nisrin.laouzi@istitutobachelet.edu.it::68aebd20-cf3f-4143-9e26-79ae5418e501" providerId="AD" clId="Web-{C604CA90-0F31-BC19-462A-001AD68D5E20}" dt="2023-11-21T14:59:03.334" v="619" actId="1076"/>
          <ac:picMkLst>
            <pc:docMk/>
            <pc:sldMk cId="0" sldId="263"/>
            <ac:picMk id="10" creationId="{C9F28C80-C6CE-B4AD-47D1-B780FC9758DE}"/>
          </ac:picMkLst>
        </pc:picChg>
      </pc:sldChg>
      <pc:sldChg chg="modSp">
        <pc:chgData name="Nisrin Laouzi" userId="S::nisrin.laouzi@istitutobachelet.edu.it::68aebd20-cf3f-4143-9e26-79ae5418e501" providerId="AD" clId="Web-{C604CA90-0F31-BC19-462A-001AD68D5E20}" dt="2023-11-21T15:09:34.947" v="670" actId="20577"/>
        <pc:sldMkLst>
          <pc:docMk/>
          <pc:sldMk cId="0" sldId="264"/>
        </pc:sldMkLst>
        <pc:spChg chg="mod">
          <ac:chgData name="Nisrin Laouzi" userId="S::nisrin.laouzi@istitutobachelet.edu.it::68aebd20-cf3f-4143-9e26-79ae5418e501" providerId="AD" clId="Web-{C604CA90-0F31-BC19-462A-001AD68D5E20}" dt="2023-11-21T15:09:34.947" v="670" actId="20577"/>
          <ac:spMkLst>
            <pc:docMk/>
            <pc:sldMk cId="0" sldId="264"/>
            <ac:spMk id="1769" creationId="{00000000-0000-0000-0000-000000000000}"/>
          </ac:spMkLst>
        </pc:spChg>
      </pc:sldChg>
      <pc:sldChg chg="addSp delSp modSp ord addAnim delAnim modAnim">
        <pc:chgData name="Nisrin Laouzi" userId="S::nisrin.laouzi@istitutobachelet.edu.it::68aebd20-cf3f-4143-9e26-79ae5418e501" providerId="AD" clId="Web-{C604CA90-0F31-BC19-462A-001AD68D5E20}" dt="2023-11-21T15:43:39.868" v="731"/>
        <pc:sldMkLst>
          <pc:docMk/>
          <pc:sldMk cId="0" sldId="266"/>
        </pc:sldMkLst>
        <pc:spChg chg="add del mod">
          <ac:chgData name="Nisrin Laouzi" userId="S::nisrin.laouzi@istitutobachelet.edu.it::68aebd20-cf3f-4143-9e26-79ae5418e501" providerId="AD" clId="Web-{C604CA90-0F31-BC19-462A-001AD68D5E20}" dt="2023-11-21T15:23:39.301" v="677"/>
          <ac:spMkLst>
            <pc:docMk/>
            <pc:sldMk cId="0" sldId="266"/>
            <ac:spMk id="3" creationId="{B9587682-D2ED-FA9A-FE87-E9FB960E8835}"/>
          </ac:spMkLst>
        </pc:spChg>
        <pc:spChg chg="add del mod">
          <ac:chgData name="Nisrin Laouzi" userId="S::nisrin.laouzi@istitutobachelet.edu.it::68aebd20-cf3f-4143-9e26-79ae5418e501" providerId="AD" clId="Web-{C604CA90-0F31-BC19-462A-001AD68D5E20}" dt="2023-11-21T15:23:36.364" v="676"/>
          <ac:spMkLst>
            <pc:docMk/>
            <pc:sldMk cId="0" sldId="266"/>
            <ac:spMk id="5" creationId="{0A7C21E5-C735-85B4-BD07-C237431A692E}"/>
          </ac:spMkLst>
        </pc:spChg>
        <pc:spChg chg="add del mod">
          <ac:chgData name="Nisrin Laouzi" userId="S::nisrin.laouzi@istitutobachelet.edu.it::68aebd20-cf3f-4143-9e26-79ae5418e501" providerId="AD" clId="Web-{C604CA90-0F31-BC19-462A-001AD68D5E20}" dt="2023-11-21T15:24:02.146" v="681"/>
          <ac:spMkLst>
            <pc:docMk/>
            <pc:sldMk cId="0" sldId="266"/>
            <ac:spMk id="7" creationId="{BCB60C71-5816-C445-8EA9-EDDB0AF6B3E5}"/>
          </ac:spMkLst>
        </pc:spChg>
        <pc:spChg chg="add del mod">
          <ac:chgData name="Nisrin Laouzi" userId="S::nisrin.laouzi@istitutobachelet.edu.it::68aebd20-cf3f-4143-9e26-79ae5418e501" providerId="AD" clId="Web-{C604CA90-0F31-BC19-462A-001AD68D5E20}" dt="2023-11-21T15:24:06.630" v="682"/>
          <ac:spMkLst>
            <pc:docMk/>
            <pc:sldMk cId="0" sldId="266"/>
            <ac:spMk id="9" creationId="{17716463-4BDB-14DA-5C83-478B52F68B99}"/>
          </ac:spMkLst>
        </pc:spChg>
        <pc:spChg chg="add del mod">
          <ac:chgData name="Nisrin Laouzi" userId="S::nisrin.laouzi@istitutobachelet.edu.it::68aebd20-cf3f-4143-9e26-79ae5418e501" providerId="AD" clId="Web-{C604CA90-0F31-BC19-462A-001AD68D5E20}" dt="2023-11-21T15:25:22.773" v="688"/>
          <ac:spMkLst>
            <pc:docMk/>
            <pc:sldMk cId="0" sldId="266"/>
            <ac:spMk id="11" creationId="{090D5135-937B-361D-586A-DB85A3028EF5}"/>
          </ac:spMkLst>
        </pc:spChg>
        <pc:spChg chg="add del mod">
          <ac:chgData name="Nisrin Laouzi" userId="S::nisrin.laouzi@istitutobachelet.edu.it::68aebd20-cf3f-4143-9e26-79ae5418e501" providerId="AD" clId="Web-{C604CA90-0F31-BC19-462A-001AD68D5E20}" dt="2023-11-21T15:25:16.257" v="686"/>
          <ac:spMkLst>
            <pc:docMk/>
            <pc:sldMk cId="0" sldId="266"/>
            <ac:spMk id="13" creationId="{5A99F2C5-2750-4C5A-1206-3FF73B527017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23:31.457" v="675"/>
          <ac:spMkLst>
            <pc:docMk/>
            <pc:sldMk cId="0" sldId="266"/>
            <ac:spMk id="1798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23:24.207" v="673"/>
          <ac:spMkLst>
            <pc:docMk/>
            <pc:sldMk cId="0" sldId="266"/>
            <ac:spMk id="1799" creationId="{00000000-0000-0000-0000-000000000000}"/>
          </ac:spMkLst>
        </pc:spChg>
        <pc:spChg chg="mod">
          <ac:chgData name="Nisrin Laouzi" userId="S::nisrin.laouzi@istitutobachelet.edu.it::68aebd20-cf3f-4143-9e26-79ae5418e501" providerId="AD" clId="Web-{C604CA90-0F31-BC19-462A-001AD68D5E20}" dt="2023-11-21T15:27:19.370" v="699" actId="20577"/>
          <ac:spMkLst>
            <pc:docMk/>
            <pc:sldMk cId="0" sldId="266"/>
            <ac:spMk id="1800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23:52.645" v="679"/>
          <ac:spMkLst>
            <pc:docMk/>
            <pc:sldMk cId="0" sldId="266"/>
            <ac:spMk id="1801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23:57.317" v="680"/>
          <ac:spMkLst>
            <pc:docMk/>
            <pc:sldMk cId="0" sldId="266"/>
            <ac:spMk id="1802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25:03.304" v="684"/>
          <ac:spMkLst>
            <pc:docMk/>
            <pc:sldMk cId="0" sldId="266"/>
            <ac:spMk id="1809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25:07.726" v="685"/>
          <ac:spMkLst>
            <pc:docMk/>
            <pc:sldMk cId="0" sldId="266"/>
            <ac:spMk id="1810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23:27.332" v="674"/>
          <ac:spMkLst>
            <pc:docMk/>
            <pc:sldMk cId="0" sldId="266"/>
            <ac:spMk id="1821" creationId="{00000000-0000-0000-0000-000000000000}"/>
          </ac:spMkLst>
        </pc:spChg>
        <pc:grpChg chg="del">
          <ac:chgData name="Nisrin Laouzi" userId="S::nisrin.laouzi@istitutobachelet.edu.it::68aebd20-cf3f-4143-9e26-79ae5418e501" providerId="AD" clId="Web-{C604CA90-0F31-BC19-462A-001AD68D5E20}" dt="2023-11-21T15:24:09.896" v="683"/>
          <ac:grpSpMkLst>
            <pc:docMk/>
            <pc:sldMk cId="0" sldId="266"/>
            <ac:grpSpMk id="1803" creationId="{00000000-0000-0000-0000-000000000000}"/>
          </ac:grpSpMkLst>
        </pc:grpChg>
        <pc:grpChg chg="del">
          <ac:chgData name="Nisrin Laouzi" userId="S::nisrin.laouzi@istitutobachelet.edu.it::68aebd20-cf3f-4143-9e26-79ae5418e501" providerId="AD" clId="Web-{C604CA90-0F31-BC19-462A-001AD68D5E20}" dt="2023-11-21T15:25:20.539" v="687"/>
          <ac:grpSpMkLst>
            <pc:docMk/>
            <pc:sldMk cId="0" sldId="266"/>
            <ac:grpSpMk id="1811" creationId="{00000000-0000-0000-0000-000000000000}"/>
          </ac:grpSpMkLst>
        </pc:grpChg>
        <pc:grpChg chg="del">
          <ac:chgData name="Nisrin Laouzi" userId="S::nisrin.laouzi@istitutobachelet.edu.it::68aebd20-cf3f-4143-9e26-79ae5418e501" providerId="AD" clId="Web-{C604CA90-0F31-BC19-462A-001AD68D5E20}" dt="2023-11-21T15:23:48.395" v="678"/>
          <ac:grpSpMkLst>
            <pc:docMk/>
            <pc:sldMk cId="0" sldId="266"/>
            <ac:grpSpMk id="1817" creationId="{00000000-0000-0000-0000-000000000000}"/>
          </ac:grpSpMkLst>
        </pc:grpChg>
        <pc:picChg chg="add mod">
          <ac:chgData name="Nisrin Laouzi" userId="S::nisrin.laouzi@istitutobachelet.edu.it::68aebd20-cf3f-4143-9e26-79ae5418e501" providerId="AD" clId="Web-{C604CA90-0F31-BC19-462A-001AD68D5E20}" dt="2023-11-21T15:42:33.647" v="716" actId="1076"/>
          <ac:picMkLst>
            <pc:docMk/>
            <pc:sldMk cId="0" sldId="266"/>
            <ac:picMk id="2" creationId="{43D66288-7814-5277-8E2C-376FFBEF40CD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5:42:38.725" v="717" actId="1076"/>
          <ac:picMkLst>
            <pc:docMk/>
            <pc:sldMk cId="0" sldId="266"/>
            <ac:picMk id="3" creationId="{08C14215-86D6-3594-FD45-D713D05E47A7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5:43:30.946" v="728" actId="1076"/>
          <ac:picMkLst>
            <pc:docMk/>
            <pc:sldMk cId="0" sldId="266"/>
            <ac:picMk id="4" creationId="{2C809568-C23B-48A1-5829-7385C0DA6A0F}"/>
          </ac:picMkLst>
        </pc:picChg>
      </pc:sldChg>
      <pc:sldChg chg="addSp delSp modSp ord">
        <pc:chgData name="Nisrin Laouzi" userId="S::nisrin.laouzi@istitutobachelet.edu.it::68aebd20-cf3f-4143-9e26-79ae5418e501" providerId="AD" clId="Web-{C604CA90-0F31-BC19-462A-001AD68D5E20}" dt="2023-11-21T15:48:22.266" v="766"/>
        <pc:sldMkLst>
          <pc:docMk/>
          <pc:sldMk cId="0" sldId="271"/>
        </pc:sldMkLst>
        <pc:spChg chg="add del">
          <ac:chgData name="Nisrin Laouzi" userId="S::nisrin.laouzi@istitutobachelet.edu.it::68aebd20-cf3f-4143-9e26-79ae5418e501" providerId="AD" clId="Web-{C604CA90-0F31-BC19-462A-001AD68D5E20}" dt="2023-11-21T15:48:18.110" v="764"/>
          <ac:spMkLst>
            <pc:docMk/>
            <pc:sldMk cId="0" sldId="271"/>
            <ac:spMk id="2" creationId="{04F1E7B5-EE1D-8BE8-E7C0-1697E7A53D0B}"/>
          </ac:spMkLst>
        </pc:spChg>
        <pc:spChg chg="add del">
          <ac:chgData name="Nisrin Laouzi" userId="S::nisrin.laouzi@istitutobachelet.edu.it::68aebd20-cf3f-4143-9e26-79ae5418e501" providerId="AD" clId="Web-{C604CA90-0F31-BC19-462A-001AD68D5E20}" dt="2023-11-21T15:48:22.266" v="766"/>
          <ac:spMkLst>
            <pc:docMk/>
            <pc:sldMk cId="0" sldId="271"/>
            <ac:spMk id="3" creationId="{50704B0F-718A-2A68-057C-B01856583381}"/>
          </ac:spMkLst>
        </pc:spChg>
        <pc:spChg chg="mod">
          <ac:chgData name="Nisrin Laouzi" userId="S::nisrin.laouzi@istitutobachelet.edu.it::68aebd20-cf3f-4143-9e26-79ae5418e501" providerId="AD" clId="Web-{C604CA90-0F31-BC19-462A-001AD68D5E20}" dt="2023-11-21T15:48:03.563" v="762" actId="1076"/>
          <ac:spMkLst>
            <pc:docMk/>
            <pc:sldMk cId="0" sldId="271"/>
            <ac:spMk id="1852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46:44.561" v="742"/>
          <ac:spMkLst>
            <pc:docMk/>
            <pc:sldMk cId="0" sldId="271"/>
            <ac:spMk id="1875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46:41.342" v="739"/>
          <ac:spMkLst>
            <pc:docMk/>
            <pc:sldMk cId="0" sldId="271"/>
            <ac:spMk id="187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46:39.810" v="738"/>
          <ac:spMkLst>
            <pc:docMk/>
            <pc:sldMk cId="0" sldId="271"/>
            <ac:spMk id="1899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46:43.639" v="740"/>
          <ac:spMkLst>
            <pc:docMk/>
            <pc:sldMk cId="0" sldId="271"/>
            <ac:spMk id="1922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46:43.967" v="741"/>
          <ac:spMkLst>
            <pc:docMk/>
            <pc:sldMk cId="0" sldId="271"/>
            <ac:spMk id="1923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46:45.451" v="744"/>
          <ac:spMkLst>
            <pc:docMk/>
            <pc:sldMk cId="0" sldId="271"/>
            <ac:spMk id="1924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46:45.045" v="743"/>
          <ac:spMkLst>
            <pc:docMk/>
            <pc:sldMk cId="0" sldId="271"/>
            <ac:spMk id="1925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46:46.607" v="746"/>
          <ac:spMkLst>
            <pc:docMk/>
            <pc:sldMk cId="0" sldId="271"/>
            <ac:spMk id="192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C604CA90-0F31-BC19-462A-001AD68D5E20}" dt="2023-11-21T15:46:46.373" v="745"/>
          <ac:spMkLst>
            <pc:docMk/>
            <pc:sldMk cId="0" sldId="271"/>
            <ac:spMk id="1927" creationId="{00000000-0000-0000-0000-000000000000}"/>
          </ac:spMkLst>
        </pc:spChg>
        <pc:grpChg chg="del">
          <ac:chgData name="Nisrin Laouzi" userId="S::nisrin.laouzi@istitutobachelet.edu.it::68aebd20-cf3f-4143-9e26-79ae5418e501" providerId="AD" clId="Web-{C604CA90-0F31-BC19-462A-001AD68D5E20}" dt="2023-11-21T15:46:26.498" v="735"/>
          <ac:grpSpMkLst>
            <pc:docMk/>
            <pc:sldMk cId="0" sldId="271"/>
            <ac:grpSpMk id="1853" creationId="{00000000-0000-0000-0000-000000000000}"/>
          </ac:grpSpMkLst>
        </pc:grpChg>
        <pc:grpChg chg="del">
          <ac:chgData name="Nisrin Laouzi" userId="S::nisrin.laouzi@istitutobachelet.edu.it::68aebd20-cf3f-4143-9e26-79ae5418e501" providerId="AD" clId="Web-{C604CA90-0F31-BC19-462A-001AD68D5E20}" dt="2023-11-21T15:46:30.310" v="736"/>
          <ac:grpSpMkLst>
            <pc:docMk/>
            <pc:sldMk cId="0" sldId="271"/>
            <ac:grpSpMk id="1877" creationId="{00000000-0000-0000-0000-000000000000}"/>
          </ac:grpSpMkLst>
        </pc:grpChg>
        <pc:grpChg chg="del">
          <ac:chgData name="Nisrin Laouzi" userId="S::nisrin.laouzi@istitutobachelet.edu.it::68aebd20-cf3f-4143-9e26-79ae5418e501" providerId="AD" clId="Web-{C604CA90-0F31-BC19-462A-001AD68D5E20}" dt="2023-11-21T15:46:34.998" v="737"/>
          <ac:grpSpMkLst>
            <pc:docMk/>
            <pc:sldMk cId="0" sldId="271"/>
            <ac:grpSpMk id="1900" creationId="{00000000-0000-0000-0000-000000000000}"/>
          </ac:grpSpMkLst>
        </pc:grpChg>
      </pc:sldChg>
      <pc:sldChg chg="modSp modAnim">
        <pc:chgData name="Nisrin Laouzi" userId="S::nisrin.laouzi@istitutobachelet.edu.it::68aebd20-cf3f-4143-9e26-79ae5418e501" providerId="AD" clId="Web-{C604CA90-0F31-BC19-462A-001AD68D5E20}" dt="2023-11-21T13:13:00.574" v="148" actId="1076"/>
        <pc:sldMkLst>
          <pc:docMk/>
          <pc:sldMk cId="2915916097" sldId="309"/>
        </pc:sldMkLst>
        <pc:picChg chg="mod">
          <ac:chgData name="Nisrin Laouzi" userId="S::nisrin.laouzi@istitutobachelet.edu.it::68aebd20-cf3f-4143-9e26-79ae5418e501" providerId="AD" clId="Web-{C604CA90-0F31-BC19-462A-001AD68D5E20}" dt="2023-11-21T13:13:00.574" v="148" actId="1076"/>
          <ac:picMkLst>
            <pc:docMk/>
            <pc:sldMk cId="2915916097" sldId="309"/>
            <ac:picMk id="6" creationId="{A662F3DE-1CAD-A1CF-E26A-3D43D538D2E5}"/>
          </ac:picMkLst>
        </pc:picChg>
        <pc:picChg chg="mod">
          <ac:chgData name="Nisrin Laouzi" userId="S::nisrin.laouzi@istitutobachelet.edu.it::68aebd20-cf3f-4143-9e26-79ae5418e501" providerId="AD" clId="Web-{C604CA90-0F31-BC19-462A-001AD68D5E20}" dt="2023-11-21T13:12:58.699" v="147" actId="1076"/>
          <ac:picMkLst>
            <pc:docMk/>
            <pc:sldMk cId="2915916097" sldId="309"/>
            <ac:picMk id="8" creationId="{0CC91639-EAA1-BB5C-229A-8557F32DA851}"/>
          </ac:picMkLst>
        </pc:picChg>
      </pc:sldChg>
      <pc:sldChg chg="addSp delSp modSp addAnim delAnim modAnim">
        <pc:chgData name="Nisrin Laouzi" userId="S::nisrin.laouzi@istitutobachelet.edu.it::68aebd20-cf3f-4143-9e26-79ae5418e501" providerId="AD" clId="Web-{C604CA90-0F31-BC19-462A-001AD68D5E20}" dt="2023-11-21T13:08:01.534" v="128"/>
        <pc:sldMkLst>
          <pc:docMk/>
          <pc:sldMk cId="2855380271" sldId="311"/>
        </pc:sldMkLst>
        <pc:spChg chg="add del mod">
          <ac:chgData name="Nisrin Laouzi" userId="S::nisrin.laouzi@istitutobachelet.edu.it::68aebd20-cf3f-4143-9e26-79ae5418e501" providerId="AD" clId="Web-{C604CA90-0F31-BC19-462A-001AD68D5E20}" dt="2023-11-21T13:04:36.357" v="100" actId="1076"/>
          <ac:spMkLst>
            <pc:docMk/>
            <pc:sldMk cId="2855380271" sldId="311"/>
            <ac:spMk id="7" creationId="{73DDB453-B3F4-B387-47CF-489BB3A51F27}"/>
          </ac:spMkLst>
        </pc:spChg>
        <pc:picChg chg="add del mod">
          <ac:chgData name="Nisrin Laouzi" userId="S::nisrin.laouzi@istitutobachelet.edu.it::68aebd20-cf3f-4143-9e26-79ae5418e501" providerId="AD" clId="Web-{C604CA90-0F31-BC19-462A-001AD68D5E20}" dt="2023-11-21T12:53:23.462" v="48"/>
          <ac:picMkLst>
            <pc:docMk/>
            <pc:sldMk cId="2855380271" sldId="311"/>
            <ac:picMk id="8" creationId="{5FB55BE7-E705-B36D-6C40-08679123B02D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2:53:53.697" v="51" actId="1076"/>
          <ac:picMkLst>
            <pc:docMk/>
            <pc:sldMk cId="2855380271" sldId="311"/>
            <ac:picMk id="9" creationId="{DBB570F2-60B7-F418-1FEA-54728F3A6E08}"/>
          </ac:picMkLst>
        </pc:picChg>
        <pc:picChg chg="add del mod">
          <ac:chgData name="Nisrin Laouzi" userId="S::nisrin.laouzi@istitutobachelet.edu.it::68aebd20-cf3f-4143-9e26-79ae5418e501" providerId="AD" clId="Web-{C604CA90-0F31-BC19-462A-001AD68D5E20}" dt="2023-11-21T12:57:59.361" v="72"/>
          <ac:picMkLst>
            <pc:docMk/>
            <pc:sldMk cId="2855380271" sldId="311"/>
            <ac:picMk id="11" creationId="{5E55EFE8-97BF-4187-2CF9-C58F08834D5D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3:05:06.295" v="104" actId="1076"/>
          <ac:picMkLst>
            <pc:docMk/>
            <pc:sldMk cId="2855380271" sldId="311"/>
            <ac:picMk id="12" creationId="{DFC15CB7-ED32-3721-5074-D687AC0F9012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3:05:09.592" v="105" actId="1076"/>
          <ac:picMkLst>
            <pc:docMk/>
            <pc:sldMk cId="2855380271" sldId="311"/>
            <ac:picMk id="13" creationId="{1FF7216E-6C67-190D-ACFE-0DF10A09809D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3:05:16.905" v="106" actId="1076"/>
          <ac:picMkLst>
            <pc:docMk/>
            <pc:sldMk cId="2855380271" sldId="311"/>
            <ac:picMk id="14" creationId="{C4127EED-B00C-46A8-33C2-691A2B75F8DE}"/>
          </ac:picMkLst>
        </pc:picChg>
        <pc:picChg chg="add del mod">
          <ac:chgData name="Nisrin Laouzi" userId="S::nisrin.laouzi@istitutobachelet.edu.it::68aebd20-cf3f-4143-9e26-79ae5418e501" providerId="AD" clId="Web-{C604CA90-0F31-BC19-462A-001AD68D5E20}" dt="2023-11-21T13:04:13.106" v="96"/>
          <ac:picMkLst>
            <pc:docMk/>
            <pc:sldMk cId="2855380271" sldId="311"/>
            <ac:picMk id="15" creationId="{95BCFBB8-C19F-261A-6219-CD669D082816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3:05:20.202" v="107" actId="1076"/>
          <ac:picMkLst>
            <pc:docMk/>
            <pc:sldMk cId="2855380271" sldId="311"/>
            <ac:picMk id="16" creationId="{1543A8CA-AC5F-8E71-5C1A-860943B5C5C9}"/>
          </ac:picMkLst>
        </pc:picChg>
      </pc:sldChg>
      <pc:sldChg chg="addSp delSp modSp add ord replId delAnim">
        <pc:chgData name="Nisrin Laouzi" userId="S::nisrin.laouzi@istitutobachelet.edu.it::68aebd20-cf3f-4143-9e26-79ae5418e501" providerId="AD" clId="Web-{C604CA90-0F31-BC19-462A-001AD68D5E20}" dt="2023-11-21T14:53:02.245" v="590" actId="1076"/>
        <pc:sldMkLst>
          <pc:docMk/>
          <pc:sldMk cId="1195588577" sldId="312"/>
        </pc:sldMkLst>
        <pc:spChg chg="add mod">
          <ac:chgData name="Nisrin Laouzi" userId="S::nisrin.laouzi@istitutobachelet.edu.it::68aebd20-cf3f-4143-9e26-79ae5418e501" providerId="AD" clId="Web-{C604CA90-0F31-BC19-462A-001AD68D5E20}" dt="2023-11-21T14:44:28.854" v="575" actId="20577"/>
          <ac:spMkLst>
            <pc:docMk/>
            <pc:sldMk cId="1195588577" sldId="312"/>
            <ac:spMk id="2" creationId="{4BF7DE40-0CF6-EB10-FAD6-2927E37DEB06}"/>
          </ac:spMkLst>
        </pc:spChg>
        <pc:spChg chg="mod">
          <ac:chgData name="Nisrin Laouzi" userId="S::nisrin.laouzi@istitutobachelet.edu.it::68aebd20-cf3f-4143-9e26-79ae5418e501" providerId="AD" clId="Web-{C604CA90-0F31-BC19-462A-001AD68D5E20}" dt="2023-11-21T14:43:52.681" v="572" actId="20577"/>
          <ac:spMkLst>
            <pc:docMk/>
            <pc:sldMk cId="1195588577" sldId="312"/>
            <ac:spMk id="3" creationId="{CDD05BF1-1C3D-C6B0-22A1-2FBFA8CA574A}"/>
          </ac:spMkLst>
        </pc:spChg>
        <pc:picChg chg="del">
          <ac:chgData name="Nisrin Laouzi" userId="S::nisrin.laouzi@istitutobachelet.edu.it::68aebd20-cf3f-4143-9e26-79ae5418e501" providerId="AD" clId="Web-{C604CA90-0F31-BC19-462A-001AD68D5E20}" dt="2023-11-21T14:43:07.055" v="561"/>
          <ac:picMkLst>
            <pc:docMk/>
            <pc:sldMk cId="1195588577" sldId="312"/>
            <ac:picMk id="4" creationId="{19C63B2C-219B-D010-EF76-0CF94DA446FD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4:53:02.245" v="590" actId="1076"/>
          <ac:picMkLst>
            <pc:docMk/>
            <pc:sldMk cId="1195588577" sldId="312"/>
            <ac:picMk id="5" creationId="{067F4D50-DA09-6CD9-26E9-E11DDCDAB75F}"/>
          </ac:picMkLst>
        </pc:picChg>
        <pc:picChg chg="del">
          <ac:chgData name="Nisrin Laouzi" userId="S::nisrin.laouzi@istitutobachelet.edu.it::68aebd20-cf3f-4143-9e26-79ae5418e501" providerId="AD" clId="Web-{C604CA90-0F31-BC19-462A-001AD68D5E20}" dt="2023-11-21T14:43:01.696" v="556"/>
          <ac:picMkLst>
            <pc:docMk/>
            <pc:sldMk cId="1195588577" sldId="312"/>
            <ac:picMk id="6" creationId="{E9416917-21B2-F2E0-4BF8-C0DABD8D6DB1}"/>
          </ac:picMkLst>
        </pc:picChg>
        <pc:picChg chg="add del mod">
          <ac:chgData name="Nisrin Laouzi" userId="S::nisrin.laouzi@istitutobachelet.edu.it::68aebd20-cf3f-4143-9e26-79ae5418e501" providerId="AD" clId="Web-{C604CA90-0F31-BC19-462A-001AD68D5E20}" dt="2023-11-21T14:51:11.117" v="579"/>
          <ac:picMkLst>
            <pc:docMk/>
            <pc:sldMk cId="1195588577" sldId="312"/>
            <ac:picMk id="7" creationId="{D9901B4B-3D9C-7781-E70D-90818A2D0EEA}"/>
          </ac:picMkLst>
        </pc:picChg>
        <pc:picChg chg="add mod">
          <ac:chgData name="Nisrin Laouzi" userId="S::nisrin.laouzi@istitutobachelet.edu.it::68aebd20-cf3f-4143-9e26-79ae5418e501" providerId="AD" clId="Web-{C604CA90-0F31-BC19-462A-001AD68D5E20}" dt="2023-11-21T14:52:51.839" v="587" actId="1076"/>
          <ac:picMkLst>
            <pc:docMk/>
            <pc:sldMk cId="1195588577" sldId="312"/>
            <ac:picMk id="8" creationId="{F2A86D02-2370-6316-FA9F-A62BE5B9BD6F}"/>
          </ac:picMkLst>
        </pc:picChg>
        <pc:picChg chg="del">
          <ac:chgData name="Nisrin Laouzi" userId="S::nisrin.laouzi@istitutobachelet.edu.it::68aebd20-cf3f-4143-9e26-79ae5418e501" providerId="AD" clId="Web-{C604CA90-0F31-BC19-462A-001AD68D5E20}" dt="2023-11-21T14:43:06.930" v="559"/>
          <ac:picMkLst>
            <pc:docMk/>
            <pc:sldMk cId="1195588577" sldId="312"/>
            <ac:picMk id="9" creationId="{BF3FE168-AAF2-DBB4-44A5-D3208657C689}"/>
          </ac:picMkLst>
        </pc:picChg>
        <pc:picChg chg="del">
          <ac:chgData name="Nisrin Laouzi" userId="S::nisrin.laouzi@istitutobachelet.edu.it::68aebd20-cf3f-4143-9e26-79ae5418e501" providerId="AD" clId="Web-{C604CA90-0F31-BC19-462A-001AD68D5E20}" dt="2023-11-21T14:43:06.899" v="558"/>
          <ac:picMkLst>
            <pc:docMk/>
            <pc:sldMk cId="1195588577" sldId="312"/>
            <ac:picMk id="10" creationId="{D930A357-9358-EDFC-F306-EED21E5CCFBC}"/>
          </ac:picMkLst>
        </pc:picChg>
        <pc:picChg chg="del">
          <ac:chgData name="Nisrin Laouzi" userId="S::nisrin.laouzi@istitutobachelet.edu.it::68aebd20-cf3f-4143-9e26-79ae5418e501" providerId="AD" clId="Web-{C604CA90-0F31-BC19-462A-001AD68D5E20}" dt="2023-11-21T14:43:04.899" v="557"/>
          <ac:picMkLst>
            <pc:docMk/>
            <pc:sldMk cId="1195588577" sldId="312"/>
            <ac:picMk id="11" creationId="{C9548360-8500-53A6-E387-1BAE6C77F591}"/>
          </ac:picMkLst>
        </pc:picChg>
        <pc:picChg chg="del">
          <ac:chgData name="Nisrin Laouzi" userId="S::nisrin.laouzi@istitutobachelet.edu.it::68aebd20-cf3f-4143-9e26-79ae5418e501" providerId="AD" clId="Web-{C604CA90-0F31-BC19-462A-001AD68D5E20}" dt="2023-11-21T14:43:07.024" v="560"/>
          <ac:picMkLst>
            <pc:docMk/>
            <pc:sldMk cId="1195588577" sldId="312"/>
            <ac:picMk id="12" creationId="{F874D6A3-C4E0-3D3B-3E25-0A2D304B46BA}"/>
          </ac:picMkLst>
        </pc:picChg>
      </pc:sldChg>
    </pc:docChg>
  </pc:docChgLst>
  <pc:docChgLst>
    <pc:chgData name="Nisrin Laouzi" userId="S::nisrin.laouzi@istitutobachelet.edu.it::68aebd20-cf3f-4143-9e26-79ae5418e501" providerId="AD" clId="Web-{2CD12A0E-9D25-1DEE-2DCD-9453ACF27EB9}"/>
    <pc:docChg chg="addSld delSld modSld sldOrd">
      <pc:chgData name="Nisrin Laouzi" userId="S::nisrin.laouzi@istitutobachelet.edu.it::68aebd20-cf3f-4143-9e26-79ae5418e501" providerId="AD" clId="Web-{2CD12A0E-9D25-1DEE-2DCD-9453ACF27EB9}" dt="2023-11-21T19:15:38.984" v="65"/>
      <pc:docMkLst>
        <pc:docMk/>
      </pc:docMkLst>
      <pc:sldChg chg="ord">
        <pc:chgData name="Nisrin Laouzi" userId="S::nisrin.laouzi@istitutobachelet.edu.it::68aebd20-cf3f-4143-9e26-79ae5418e501" providerId="AD" clId="Web-{2CD12A0E-9D25-1DEE-2DCD-9453ACF27EB9}" dt="2023-11-21T19:12:50.243" v="53"/>
        <pc:sldMkLst>
          <pc:docMk/>
          <pc:sldMk cId="0" sldId="272"/>
        </pc:sldMkLst>
      </pc:sldChg>
      <pc:sldChg chg="del">
        <pc:chgData name="Nisrin Laouzi" userId="S::nisrin.laouzi@istitutobachelet.edu.it::68aebd20-cf3f-4143-9e26-79ae5418e501" providerId="AD" clId="Web-{2CD12A0E-9D25-1DEE-2DCD-9453ACF27EB9}" dt="2023-11-21T19:11:59.257" v="37"/>
        <pc:sldMkLst>
          <pc:docMk/>
          <pc:sldMk cId="0" sldId="274"/>
        </pc:sldMkLst>
      </pc:sldChg>
      <pc:sldChg chg="ord">
        <pc:chgData name="Nisrin Laouzi" userId="S::nisrin.laouzi@istitutobachelet.edu.it::68aebd20-cf3f-4143-9e26-79ae5418e501" providerId="AD" clId="Web-{2CD12A0E-9D25-1DEE-2DCD-9453ACF27EB9}" dt="2023-11-21T19:12:16.117" v="39"/>
        <pc:sldMkLst>
          <pc:docMk/>
          <pc:sldMk cId="0" sldId="275"/>
        </pc:sldMkLst>
      </pc:sldChg>
      <pc:sldChg chg="addSp delSp modSp ord addAnim delAnim modAnim">
        <pc:chgData name="Nisrin Laouzi" userId="S::nisrin.laouzi@istitutobachelet.edu.it::68aebd20-cf3f-4143-9e26-79ae5418e501" providerId="AD" clId="Web-{2CD12A0E-9D25-1DEE-2DCD-9453ACF27EB9}" dt="2023-11-21T19:13:51.542" v="62"/>
        <pc:sldMkLst>
          <pc:docMk/>
          <pc:sldMk cId="3426037905" sldId="317"/>
        </pc:sldMkLst>
        <pc:spChg chg="add mod">
          <ac:chgData name="Nisrin Laouzi" userId="S::nisrin.laouzi@istitutobachelet.edu.it::68aebd20-cf3f-4143-9e26-79ae5418e501" providerId="AD" clId="Web-{2CD12A0E-9D25-1DEE-2DCD-9453ACF27EB9}" dt="2023-11-21T19:11:12.755" v="34" actId="1076"/>
          <ac:spMkLst>
            <pc:docMk/>
            <pc:sldMk cId="3426037905" sldId="317"/>
            <ac:spMk id="10" creationId="{D7FAD85C-4FE8-F9D9-F84C-986DD4041BF8}"/>
          </ac:spMkLst>
        </pc:spChg>
        <pc:picChg chg="mod">
          <ac:chgData name="Nisrin Laouzi" userId="S::nisrin.laouzi@istitutobachelet.edu.it::68aebd20-cf3f-4143-9e26-79ae5418e501" providerId="AD" clId="Web-{2CD12A0E-9D25-1DEE-2DCD-9453ACF27EB9}" dt="2023-11-21T19:06:17.257" v="9" actId="1076"/>
          <ac:picMkLst>
            <pc:docMk/>
            <pc:sldMk cId="3426037905" sldId="317"/>
            <ac:picMk id="2" creationId="{EB0D55E5-25E3-E247-665C-74D0D3973538}"/>
          </ac:picMkLst>
        </pc:picChg>
        <pc:picChg chg="mod">
          <ac:chgData name="Nisrin Laouzi" userId="S::nisrin.laouzi@istitutobachelet.edu.it::68aebd20-cf3f-4143-9e26-79ae5418e501" providerId="AD" clId="Web-{2CD12A0E-9D25-1DEE-2DCD-9453ACF27EB9}" dt="2023-11-21T19:06:24.163" v="12" actId="1076"/>
          <ac:picMkLst>
            <pc:docMk/>
            <pc:sldMk cId="3426037905" sldId="317"/>
            <ac:picMk id="4" creationId="{BFC1CC5C-AAD4-0537-3216-CEC56C4BAD18}"/>
          </ac:picMkLst>
        </pc:picChg>
        <pc:picChg chg="add mod">
          <ac:chgData name="Nisrin Laouzi" userId="S::nisrin.laouzi@istitutobachelet.edu.it::68aebd20-cf3f-4143-9e26-79ae5418e501" providerId="AD" clId="Web-{2CD12A0E-9D25-1DEE-2DCD-9453ACF27EB9}" dt="2023-11-21T19:09:22.907" v="24" actId="14100"/>
          <ac:picMkLst>
            <pc:docMk/>
            <pc:sldMk cId="3426037905" sldId="317"/>
            <ac:picMk id="5" creationId="{8062EAB1-EB6C-CE76-A6BA-C3B0D779AB16}"/>
          </ac:picMkLst>
        </pc:picChg>
        <pc:picChg chg="del">
          <ac:chgData name="Nisrin Laouzi" userId="S::nisrin.laouzi@istitutobachelet.edu.it::68aebd20-cf3f-4143-9e26-79ae5418e501" providerId="AD" clId="Web-{2CD12A0E-9D25-1DEE-2DCD-9453ACF27EB9}" dt="2023-11-21T19:06:20.100" v="11"/>
          <ac:picMkLst>
            <pc:docMk/>
            <pc:sldMk cId="3426037905" sldId="317"/>
            <ac:picMk id="6" creationId="{A889A0A5-C968-FEEC-942E-7B4F67D5305F}"/>
          </ac:picMkLst>
        </pc:picChg>
        <pc:picChg chg="del">
          <ac:chgData name="Nisrin Laouzi" userId="S::nisrin.laouzi@istitutobachelet.edu.it::68aebd20-cf3f-4143-9e26-79ae5418e501" providerId="AD" clId="Web-{2CD12A0E-9D25-1DEE-2DCD-9453ACF27EB9}" dt="2023-11-21T19:06:12.663" v="8"/>
          <ac:picMkLst>
            <pc:docMk/>
            <pc:sldMk cId="3426037905" sldId="317"/>
            <ac:picMk id="7" creationId="{57C776F2-36BF-2D80-21A1-9000E63DFC91}"/>
          </ac:picMkLst>
        </pc:picChg>
        <pc:picChg chg="add mod">
          <ac:chgData name="Nisrin Laouzi" userId="S::nisrin.laouzi@istitutobachelet.edu.it::68aebd20-cf3f-4143-9e26-79ae5418e501" providerId="AD" clId="Web-{2CD12A0E-9D25-1DEE-2DCD-9453ACF27EB9}" dt="2023-11-21T19:10:58.770" v="29" actId="14100"/>
          <ac:picMkLst>
            <pc:docMk/>
            <pc:sldMk cId="3426037905" sldId="317"/>
            <ac:picMk id="8" creationId="{216899E7-94BE-0FCB-34F2-87183227343D}"/>
          </ac:picMkLst>
        </pc:picChg>
      </pc:sldChg>
      <pc:sldChg chg="addSp modSp add replId">
        <pc:chgData name="Nisrin Laouzi" userId="S::nisrin.laouzi@istitutobachelet.edu.it::68aebd20-cf3f-4143-9e26-79ae5418e501" providerId="AD" clId="Web-{2CD12A0E-9D25-1DEE-2DCD-9453ACF27EB9}" dt="2023-11-21T19:15:38.984" v="65"/>
        <pc:sldMkLst>
          <pc:docMk/>
          <pc:sldMk cId="1641636534" sldId="318"/>
        </pc:sldMkLst>
        <pc:spChg chg="mod">
          <ac:chgData name="Nisrin Laouzi" userId="S::nisrin.laouzi@istitutobachelet.edu.it::68aebd20-cf3f-4143-9e26-79ae5418e501" providerId="AD" clId="Web-{2CD12A0E-9D25-1DEE-2DCD-9453ACF27EB9}" dt="2023-11-21T19:12:37.805" v="51" actId="20577"/>
          <ac:spMkLst>
            <pc:docMk/>
            <pc:sldMk cId="1641636534" sldId="318"/>
            <ac:spMk id="3" creationId="{20D601FD-77FD-6081-7205-32C8FBFA17A5}"/>
          </ac:spMkLst>
        </pc:spChg>
        <pc:picChg chg="add mod">
          <ac:chgData name="Nisrin Laouzi" userId="S::nisrin.laouzi@istitutobachelet.edu.it::68aebd20-cf3f-4143-9e26-79ae5418e501" providerId="AD" clId="Web-{2CD12A0E-9D25-1DEE-2DCD-9453ACF27EB9}" dt="2023-11-21T19:14:49.920" v="64" actId="1076"/>
          <ac:picMkLst>
            <pc:docMk/>
            <pc:sldMk cId="1641636534" sldId="318"/>
            <ac:picMk id="2" creationId="{75170A5F-A83D-1003-3E62-2593B8A6FB95}"/>
          </ac:picMkLst>
        </pc:picChg>
        <pc:picChg chg="add mod">
          <ac:chgData name="Nisrin Laouzi" userId="S::nisrin.laouzi@istitutobachelet.edu.it::68aebd20-cf3f-4143-9e26-79ae5418e501" providerId="AD" clId="Web-{2CD12A0E-9D25-1DEE-2DCD-9453ACF27EB9}" dt="2023-11-21T19:15:38.984" v="65"/>
          <ac:picMkLst>
            <pc:docMk/>
            <pc:sldMk cId="1641636534" sldId="318"/>
            <ac:picMk id="4" creationId="{28159668-F83F-E364-986D-5575FDFC752D}"/>
          </ac:picMkLst>
        </pc:picChg>
      </pc:sldChg>
    </pc:docChg>
  </pc:docChgLst>
  <pc:docChgLst>
    <pc:chgData name="Nisrin Laouzi" userId="S::nisrin.laouzi@istitutobachelet.edu.it::68aebd20-cf3f-4143-9e26-79ae5418e501" providerId="AD" clId="Web-{0855265D-D01F-4E56-892D-0CA8A5231240}"/>
    <pc:docChg chg="addSld delSld modSld sldOrd">
      <pc:chgData name="Nisrin Laouzi" userId="S::nisrin.laouzi@istitutobachelet.edu.it::68aebd20-cf3f-4143-9e26-79ae5418e501" providerId="AD" clId="Web-{0855265D-D01F-4E56-892D-0CA8A5231240}" dt="2023-11-21T17:07:02.055" v="155"/>
      <pc:docMkLst>
        <pc:docMk/>
      </pc:docMkLst>
      <pc:sldChg chg="addSp delSp modSp addAnim delAnim modAnim">
        <pc:chgData name="Nisrin Laouzi" userId="S::nisrin.laouzi@istitutobachelet.edu.it::68aebd20-cf3f-4143-9e26-79ae5418e501" providerId="AD" clId="Web-{0855265D-D01F-4E56-892D-0CA8A5231240}" dt="2023-11-21T16:51:44.407" v="51"/>
        <pc:sldMkLst>
          <pc:docMk/>
          <pc:sldMk cId="0" sldId="265"/>
        </pc:sldMkLst>
        <pc:spChg chg="mod">
          <ac:chgData name="Nisrin Laouzi" userId="S::nisrin.laouzi@istitutobachelet.edu.it::68aebd20-cf3f-4143-9e26-79ae5418e501" providerId="AD" clId="Web-{0855265D-D01F-4E56-892D-0CA8A5231240}" dt="2023-11-21T16:48:50.493" v="5" actId="20577"/>
          <ac:spMkLst>
            <pc:docMk/>
            <pc:sldMk cId="0" sldId="265"/>
            <ac:spMk id="3" creationId="{4342FA19-2910-86A0-D1AA-275BD6CC5524}"/>
          </ac:spMkLst>
        </pc:spChg>
        <pc:spChg chg="add mod">
          <ac:chgData name="Nisrin Laouzi" userId="S::nisrin.laouzi@istitutobachelet.edu.it::68aebd20-cf3f-4143-9e26-79ae5418e501" providerId="AD" clId="Web-{0855265D-D01F-4E56-892D-0CA8A5231240}" dt="2023-11-21T16:49:33.917" v="31" actId="1076"/>
          <ac:spMkLst>
            <pc:docMk/>
            <pc:sldMk cId="0" sldId="265"/>
            <ac:spMk id="6" creationId="{761EAB28-40F4-74A5-823F-55FCA2CAC164}"/>
          </ac:spMkLst>
        </pc:spChg>
        <pc:picChg chg="del">
          <ac:chgData name="Nisrin Laouzi" userId="S::nisrin.laouzi@istitutobachelet.edu.it::68aebd20-cf3f-4143-9e26-79ae5418e501" providerId="AD" clId="Web-{0855265D-D01F-4E56-892D-0CA8A5231240}" dt="2023-11-21T16:48:34.493" v="0"/>
          <ac:picMkLst>
            <pc:docMk/>
            <pc:sldMk cId="0" sldId="265"/>
            <ac:picMk id="2" creationId="{A9B11B96-5274-C620-E564-45D97C14340B}"/>
          </ac:picMkLst>
        </pc:picChg>
        <pc:picChg chg="mod">
          <ac:chgData name="Nisrin Laouzi" userId="S::nisrin.laouzi@istitutobachelet.edu.it::68aebd20-cf3f-4143-9e26-79ae5418e501" providerId="AD" clId="Web-{0855265D-D01F-4E56-892D-0CA8A5231240}" dt="2023-11-21T16:51:31.688" v="47" actId="14100"/>
          <ac:picMkLst>
            <pc:docMk/>
            <pc:sldMk cId="0" sldId="265"/>
            <ac:picMk id="4" creationId="{9FE9EA3B-7A76-08F8-B622-1CB0003C8ABE}"/>
          </ac:picMkLst>
        </pc:picChg>
        <pc:picChg chg="mod">
          <ac:chgData name="Nisrin Laouzi" userId="S::nisrin.laouzi@istitutobachelet.edu.it::68aebd20-cf3f-4143-9e26-79ae5418e501" providerId="AD" clId="Web-{0855265D-D01F-4E56-892D-0CA8A5231240}" dt="2023-11-21T16:49:50.590" v="37" actId="1076"/>
          <ac:picMkLst>
            <pc:docMk/>
            <pc:sldMk cId="0" sldId="265"/>
            <ac:picMk id="16" creationId="{4AA33269-B19F-8245-B13C-A4728B67C390}"/>
          </ac:picMkLst>
        </pc:picChg>
      </pc:sldChg>
      <pc:sldChg chg="ord">
        <pc:chgData name="Nisrin Laouzi" userId="S::nisrin.laouzi@istitutobachelet.edu.it::68aebd20-cf3f-4143-9e26-79ae5418e501" providerId="AD" clId="Web-{0855265D-D01F-4E56-892D-0CA8A5231240}" dt="2023-11-21T16:52:26.534" v="52"/>
        <pc:sldMkLst>
          <pc:docMk/>
          <pc:sldMk cId="0" sldId="267"/>
        </pc:sldMkLst>
      </pc:sldChg>
      <pc:sldChg chg="del">
        <pc:chgData name="Nisrin Laouzi" userId="S::nisrin.laouzi@istitutobachelet.edu.it::68aebd20-cf3f-4143-9e26-79ae5418e501" providerId="AD" clId="Web-{0855265D-D01F-4E56-892D-0CA8A5231240}" dt="2023-11-21T16:56:55.951" v="92"/>
        <pc:sldMkLst>
          <pc:docMk/>
          <pc:sldMk cId="0" sldId="268"/>
        </pc:sldMkLst>
      </pc:sldChg>
      <pc:sldChg chg="addSp modSp ord addAnim delAnim modAnim">
        <pc:chgData name="Nisrin Laouzi" userId="S::nisrin.laouzi@istitutobachelet.edu.it::68aebd20-cf3f-4143-9e26-79ae5418e501" providerId="AD" clId="Web-{0855265D-D01F-4E56-892D-0CA8A5231240}" dt="2023-11-21T16:56:13.824" v="77"/>
        <pc:sldMkLst>
          <pc:docMk/>
          <pc:sldMk cId="0" sldId="270"/>
        </pc:sldMkLst>
        <pc:picChg chg="add mod">
          <ac:chgData name="Nisrin Laouzi" userId="S::nisrin.laouzi@istitutobachelet.edu.it::68aebd20-cf3f-4143-9e26-79ae5418e501" providerId="AD" clId="Web-{0855265D-D01F-4E56-892D-0CA8A5231240}" dt="2023-11-21T16:53:13.926" v="58" actId="14100"/>
          <ac:picMkLst>
            <pc:docMk/>
            <pc:sldMk cId="0" sldId="270"/>
            <ac:picMk id="2" creationId="{2EA1074F-4C77-8DC7-F31E-70075EC2E312}"/>
          </ac:picMkLst>
        </pc:picChg>
        <pc:picChg chg="add mod">
          <ac:chgData name="Nisrin Laouzi" userId="S::nisrin.laouzi@istitutobachelet.edu.it::68aebd20-cf3f-4143-9e26-79ae5418e501" providerId="AD" clId="Web-{0855265D-D01F-4E56-892D-0CA8A5231240}" dt="2023-11-21T16:55:59.293" v="74" actId="1076"/>
          <ac:picMkLst>
            <pc:docMk/>
            <pc:sldMk cId="0" sldId="270"/>
            <ac:picMk id="3" creationId="{738B099F-F43B-3FDF-4211-A684B609DC0B}"/>
          </ac:picMkLst>
        </pc:picChg>
      </pc:sldChg>
      <pc:sldChg chg="addSp delSp modSp ord">
        <pc:chgData name="Nisrin Laouzi" userId="S::nisrin.laouzi@istitutobachelet.edu.it::68aebd20-cf3f-4143-9e26-79ae5418e501" providerId="AD" clId="Web-{0855265D-D01F-4E56-892D-0CA8A5231240}" dt="2023-11-21T17:07:02.055" v="155"/>
        <pc:sldMkLst>
          <pc:docMk/>
          <pc:sldMk cId="0" sldId="273"/>
        </pc:sldMkLst>
        <pc:spChg chg="mod">
          <ac:chgData name="Nisrin Laouzi" userId="S::nisrin.laouzi@istitutobachelet.edu.it::68aebd20-cf3f-4143-9e26-79ae5418e501" providerId="AD" clId="Web-{0855265D-D01F-4E56-892D-0CA8A5231240}" dt="2023-11-21T17:05:10.269" v="153" actId="20577"/>
          <ac:spMkLst>
            <pc:docMk/>
            <pc:sldMk cId="0" sldId="273"/>
            <ac:spMk id="1953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01.279" v="115"/>
          <ac:spMkLst>
            <pc:docMk/>
            <pc:sldMk cId="0" sldId="273"/>
            <ac:spMk id="1955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01.935" v="116"/>
          <ac:spMkLst>
            <pc:docMk/>
            <pc:sldMk cId="0" sldId="273"/>
            <ac:spMk id="195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02.545" v="117"/>
          <ac:spMkLst>
            <pc:docMk/>
            <pc:sldMk cId="0" sldId="273"/>
            <ac:spMk id="1957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03.717" v="118"/>
          <ac:spMkLst>
            <pc:docMk/>
            <pc:sldMk cId="0" sldId="273"/>
            <ac:spMk id="1958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11.467" v="128"/>
          <ac:spMkLst>
            <pc:docMk/>
            <pc:sldMk cId="0" sldId="273"/>
            <ac:spMk id="1959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05.295" v="120"/>
          <ac:spMkLst>
            <pc:docMk/>
            <pc:sldMk cId="0" sldId="273"/>
            <ac:spMk id="1960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06.264" v="121"/>
          <ac:spMkLst>
            <pc:docMk/>
            <pc:sldMk cId="0" sldId="273"/>
            <ac:spMk id="1961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06.514" v="122"/>
          <ac:spMkLst>
            <pc:docMk/>
            <pc:sldMk cId="0" sldId="273"/>
            <ac:spMk id="1962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12.326" v="129"/>
          <ac:spMkLst>
            <pc:docMk/>
            <pc:sldMk cId="0" sldId="273"/>
            <ac:spMk id="1963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08.623" v="125"/>
          <ac:spMkLst>
            <pc:docMk/>
            <pc:sldMk cId="0" sldId="273"/>
            <ac:spMk id="1965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04.279" v="119"/>
          <ac:spMkLst>
            <pc:docMk/>
            <pc:sldMk cId="0" sldId="273"/>
            <ac:spMk id="196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13.248" v="130"/>
          <ac:spMkLst>
            <pc:docMk/>
            <pc:sldMk cId="0" sldId="273"/>
            <ac:spMk id="1967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08.232" v="124"/>
          <ac:spMkLst>
            <pc:docMk/>
            <pc:sldMk cId="0" sldId="273"/>
            <ac:spMk id="1969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14.655" v="132"/>
          <ac:spMkLst>
            <pc:docMk/>
            <pc:sldMk cId="0" sldId="273"/>
            <ac:spMk id="1970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15.717" v="134"/>
          <ac:spMkLst>
            <pc:docMk/>
            <pc:sldMk cId="0" sldId="273"/>
            <ac:spMk id="1971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06.748" v="123"/>
          <ac:spMkLst>
            <pc:docMk/>
            <pc:sldMk cId="0" sldId="273"/>
            <ac:spMk id="1972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17.452" v="136"/>
          <ac:spMkLst>
            <pc:docMk/>
            <pc:sldMk cId="0" sldId="273"/>
            <ac:spMk id="1974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18.108" v="137"/>
          <ac:spMkLst>
            <pc:docMk/>
            <pc:sldMk cId="0" sldId="273"/>
            <ac:spMk id="1975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18.873" v="138"/>
          <ac:spMkLst>
            <pc:docMk/>
            <pc:sldMk cId="0" sldId="273"/>
            <ac:spMk id="197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0855265D-D01F-4E56-892D-0CA8A5231240}" dt="2023-11-21T17:03:10.467" v="127"/>
          <ac:spMkLst>
            <pc:docMk/>
            <pc:sldMk cId="0" sldId="273"/>
            <ac:spMk id="1977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0855265D-D01F-4E56-892D-0CA8A5231240}" dt="2023-11-21T17:05:43.614" v="154"/>
          <ac:picMkLst>
            <pc:docMk/>
            <pc:sldMk cId="0" sldId="273"/>
            <ac:picMk id="2" creationId="{3DACC388-3B0A-E936-FE8F-D79459E0D30C}"/>
          </ac:picMkLst>
        </pc:picChg>
        <pc:picChg chg="add mod">
          <ac:chgData name="Nisrin Laouzi" userId="S::nisrin.laouzi@istitutobachelet.edu.it::68aebd20-cf3f-4143-9e26-79ae5418e501" providerId="AD" clId="Web-{0855265D-D01F-4E56-892D-0CA8A5231240}" dt="2023-11-21T17:07:02.055" v="155"/>
          <ac:picMkLst>
            <pc:docMk/>
            <pc:sldMk cId="0" sldId="273"/>
            <ac:picMk id="3" creationId="{06D28D48-9057-BD52-5FC1-06D987E31A94}"/>
          </ac:picMkLst>
        </pc:picChg>
        <pc:cxnChg chg="del">
          <ac:chgData name="Nisrin Laouzi" userId="S::nisrin.laouzi@istitutobachelet.edu.it::68aebd20-cf3f-4143-9e26-79ae5418e501" providerId="AD" clId="Web-{0855265D-D01F-4E56-892D-0CA8A5231240}" dt="2023-11-21T17:03:09.998" v="126"/>
          <ac:cxnSpMkLst>
            <pc:docMk/>
            <pc:sldMk cId="0" sldId="273"/>
            <ac:cxnSpMk id="1954" creationId="{00000000-0000-0000-0000-000000000000}"/>
          </ac:cxnSpMkLst>
        </pc:cxnChg>
        <pc:cxnChg chg="del">
          <ac:chgData name="Nisrin Laouzi" userId="S::nisrin.laouzi@istitutobachelet.edu.it::68aebd20-cf3f-4143-9e26-79ae5418e501" providerId="AD" clId="Web-{0855265D-D01F-4E56-892D-0CA8A5231240}" dt="2023-11-21T17:03:14.123" v="131"/>
          <ac:cxnSpMkLst>
            <pc:docMk/>
            <pc:sldMk cId="0" sldId="273"/>
            <ac:cxnSpMk id="1964" creationId="{00000000-0000-0000-0000-000000000000}"/>
          </ac:cxnSpMkLst>
        </pc:cxnChg>
        <pc:cxnChg chg="del">
          <ac:chgData name="Nisrin Laouzi" userId="S::nisrin.laouzi@istitutobachelet.edu.it::68aebd20-cf3f-4143-9e26-79ae5418e501" providerId="AD" clId="Web-{0855265D-D01F-4E56-892D-0CA8A5231240}" dt="2023-11-21T17:03:14.670" v="133"/>
          <ac:cxnSpMkLst>
            <pc:docMk/>
            <pc:sldMk cId="0" sldId="273"/>
            <ac:cxnSpMk id="1968" creationId="{00000000-0000-0000-0000-000000000000}"/>
          </ac:cxnSpMkLst>
        </pc:cxnChg>
        <pc:cxnChg chg="del">
          <ac:chgData name="Nisrin Laouzi" userId="S::nisrin.laouzi@istitutobachelet.edu.it::68aebd20-cf3f-4143-9e26-79ae5418e501" providerId="AD" clId="Web-{0855265D-D01F-4E56-892D-0CA8A5231240}" dt="2023-11-21T17:03:16.576" v="135"/>
          <ac:cxnSpMkLst>
            <pc:docMk/>
            <pc:sldMk cId="0" sldId="273"/>
            <ac:cxnSpMk id="1973" creationId="{00000000-0000-0000-0000-000000000000}"/>
          </ac:cxnSpMkLst>
        </pc:cxnChg>
      </pc:sldChg>
      <pc:sldChg chg="modSp add ord replId">
        <pc:chgData name="Nisrin Laouzi" userId="S::nisrin.laouzi@istitutobachelet.edu.it::68aebd20-cf3f-4143-9e26-79ae5418e501" providerId="AD" clId="Web-{0855265D-D01F-4E56-892D-0CA8A5231240}" dt="2023-11-21T16:56:50.342" v="91" actId="20577"/>
        <pc:sldMkLst>
          <pc:docMk/>
          <pc:sldMk cId="1571673660" sldId="315"/>
        </pc:sldMkLst>
        <pc:spChg chg="mod">
          <ac:chgData name="Nisrin Laouzi" userId="S::nisrin.laouzi@istitutobachelet.edu.it::68aebd20-cf3f-4143-9e26-79ae5418e501" providerId="AD" clId="Web-{0855265D-D01F-4E56-892D-0CA8A5231240}" dt="2023-11-21T16:56:50.342" v="91" actId="20577"/>
          <ac:spMkLst>
            <pc:docMk/>
            <pc:sldMk cId="1571673660" sldId="315"/>
            <ac:spMk id="1669" creationId="{00000000-0000-0000-0000-000000000000}"/>
          </ac:spMkLst>
        </pc:spChg>
        <pc:spChg chg="mod">
          <ac:chgData name="Nisrin Laouzi" userId="S::nisrin.laouzi@istitutobachelet.edu.it::68aebd20-cf3f-4143-9e26-79ae5418e501" providerId="AD" clId="Web-{0855265D-D01F-4E56-892D-0CA8A5231240}" dt="2023-11-21T16:56:40.841" v="81" actId="20577"/>
          <ac:spMkLst>
            <pc:docMk/>
            <pc:sldMk cId="1571673660" sldId="315"/>
            <ac:spMk id="1670" creationId="{00000000-0000-0000-0000-000000000000}"/>
          </ac:spMkLst>
        </pc:spChg>
      </pc:sldChg>
      <pc:sldChg chg="modSp add ord replId">
        <pc:chgData name="Nisrin Laouzi" userId="S::nisrin.laouzi@istitutobachelet.edu.it::68aebd20-cf3f-4143-9e26-79ae5418e501" providerId="AD" clId="Web-{0855265D-D01F-4E56-892D-0CA8A5231240}" dt="2023-11-21T17:02:06.214" v="113" actId="20577"/>
        <pc:sldMkLst>
          <pc:docMk/>
          <pc:sldMk cId="4134134424" sldId="316"/>
        </pc:sldMkLst>
        <pc:spChg chg="mod">
          <ac:chgData name="Nisrin Laouzi" userId="S::nisrin.laouzi@istitutobachelet.edu.it::68aebd20-cf3f-4143-9e26-79ae5418e501" providerId="AD" clId="Web-{0855265D-D01F-4E56-892D-0CA8A5231240}" dt="2023-11-21T17:02:06.214" v="113" actId="20577"/>
          <ac:spMkLst>
            <pc:docMk/>
            <pc:sldMk cId="4134134424" sldId="316"/>
            <ac:spMk id="1841" creationId="{00000000-0000-0000-0000-000000000000}"/>
          </ac:spMkLst>
        </pc:spChg>
      </pc:sldChg>
    </pc:docChg>
  </pc:docChgLst>
  <pc:docChgLst>
    <pc:chgData name="Nisrin Laouzi" userId="S::nisrin.laouzi@istitutobachelet.edu.it::68aebd20-cf3f-4143-9e26-79ae5418e501" providerId="AD" clId="Web-{8E773BF6-9AB0-DE7D-CD1E-10498398C2EB}"/>
    <pc:docChg chg="modSld sldOrd">
      <pc:chgData name="Nisrin Laouzi" userId="S::nisrin.laouzi@istitutobachelet.edu.it::68aebd20-cf3f-4143-9e26-79ae5418e501" providerId="AD" clId="Web-{8E773BF6-9AB0-DE7D-CD1E-10498398C2EB}" dt="2023-11-21T16:46:37.167" v="68"/>
      <pc:docMkLst>
        <pc:docMk/>
      </pc:docMkLst>
      <pc:sldChg chg="addSp modSp">
        <pc:chgData name="Nisrin Laouzi" userId="S::nisrin.laouzi@istitutobachelet.edu.it::68aebd20-cf3f-4143-9e26-79ae5418e501" providerId="AD" clId="Web-{8E773BF6-9AB0-DE7D-CD1E-10498398C2EB}" dt="2023-11-21T16:46:37.167" v="68"/>
        <pc:sldMkLst>
          <pc:docMk/>
          <pc:sldMk cId="0" sldId="265"/>
        </pc:sldMkLst>
        <pc:picChg chg="add mod">
          <ac:chgData name="Nisrin Laouzi" userId="S::nisrin.laouzi@istitutobachelet.edu.it::68aebd20-cf3f-4143-9e26-79ae5418e501" providerId="AD" clId="Web-{8E773BF6-9AB0-DE7D-CD1E-10498398C2EB}" dt="2023-11-21T16:45:49.775" v="67" actId="14100"/>
          <ac:picMkLst>
            <pc:docMk/>
            <pc:sldMk cId="0" sldId="265"/>
            <ac:picMk id="2" creationId="{A9B11B96-5274-C620-E564-45D97C14340B}"/>
          </ac:picMkLst>
        </pc:picChg>
        <pc:picChg chg="add mod">
          <ac:chgData name="Nisrin Laouzi" userId="S::nisrin.laouzi@istitutobachelet.edu.it::68aebd20-cf3f-4143-9e26-79ae5418e501" providerId="AD" clId="Web-{8E773BF6-9AB0-DE7D-CD1E-10498398C2EB}" dt="2023-11-21T16:46:37.167" v="68"/>
          <ac:picMkLst>
            <pc:docMk/>
            <pc:sldMk cId="0" sldId="265"/>
            <ac:picMk id="4" creationId="{9FE9EA3B-7A76-08F8-B622-1CB0003C8ABE}"/>
          </ac:picMkLst>
        </pc:picChg>
      </pc:sldChg>
      <pc:sldChg chg="addSp delSp modSp ord">
        <pc:chgData name="Nisrin Laouzi" userId="S::nisrin.laouzi@istitutobachelet.edu.it::68aebd20-cf3f-4143-9e26-79ae5418e501" providerId="AD" clId="Web-{8E773BF6-9AB0-DE7D-CD1E-10498398C2EB}" dt="2023-11-21T16:42:20.953" v="43"/>
        <pc:sldMkLst>
          <pc:docMk/>
          <pc:sldMk cId="0" sldId="267"/>
        </pc:sldMkLst>
        <pc:spChg chg="add del mod">
          <ac:chgData name="Nisrin Laouzi" userId="S::nisrin.laouzi@istitutobachelet.edu.it::68aebd20-cf3f-4143-9e26-79ae5418e501" providerId="AD" clId="Web-{8E773BF6-9AB0-DE7D-CD1E-10498398C2EB}" dt="2023-11-21T16:40:46.137" v="28"/>
          <ac:spMkLst>
            <pc:docMk/>
            <pc:sldMk cId="0" sldId="267"/>
            <ac:spMk id="3" creationId="{7D2C5E9B-B385-52E3-E8DD-163FB302E491}"/>
          </ac:spMkLst>
        </pc:spChg>
        <pc:spChg chg="mod">
          <ac:chgData name="Nisrin Laouzi" userId="S::nisrin.laouzi@istitutobachelet.edu.it::68aebd20-cf3f-4143-9e26-79ae5418e501" providerId="AD" clId="Web-{8E773BF6-9AB0-DE7D-CD1E-10498398C2EB}" dt="2023-11-21T16:41:45.655" v="34" actId="1076"/>
          <ac:spMkLst>
            <pc:docMk/>
            <pc:sldMk cId="0" sldId="267"/>
            <ac:spMk id="1827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8E773BF6-9AB0-DE7D-CD1E-10498398C2EB}" dt="2023-11-21T16:39:38.368" v="26"/>
          <ac:spMkLst>
            <pc:docMk/>
            <pc:sldMk cId="0" sldId="267"/>
            <ac:spMk id="1828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8E773BF6-9AB0-DE7D-CD1E-10498398C2EB}" dt="2023-11-21T16:42:12.156" v="42" actId="1076"/>
          <ac:picMkLst>
            <pc:docMk/>
            <pc:sldMk cId="0" sldId="267"/>
            <ac:picMk id="4" creationId="{BB16349B-D823-55B0-EC26-5357BE6FE848}"/>
          </ac:picMkLst>
        </pc:picChg>
        <pc:picChg chg="add mod">
          <ac:chgData name="Nisrin Laouzi" userId="S::nisrin.laouzi@istitutobachelet.edu.it::68aebd20-cf3f-4143-9e26-79ae5418e501" providerId="AD" clId="Web-{8E773BF6-9AB0-DE7D-CD1E-10498398C2EB}" dt="2023-11-21T16:42:12.094" v="41" actId="1076"/>
          <ac:picMkLst>
            <pc:docMk/>
            <pc:sldMk cId="0" sldId="267"/>
            <ac:picMk id="5" creationId="{A89825CB-63A3-C213-233A-278481E1F7C0}"/>
          </ac:picMkLst>
        </pc:picChg>
        <pc:picChg chg="del">
          <ac:chgData name="Nisrin Laouzi" userId="S::nisrin.laouzi@istitutobachelet.edu.it::68aebd20-cf3f-4143-9e26-79ae5418e501" providerId="AD" clId="Web-{8E773BF6-9AB0-DE7D-CD1E-10498398C2EB}" dt="2023-11-21T16:41:09.778" v="31"/>
          <ac:picMkLst>
            <pc:docMk/>
            <pc:sldMk cId="0" sldId="267"/>
            <ac:picMk id="1829" creationId="{00000000-0000-0000-0000-000000000000}"/>
          </ac:picMkLst>
        </pc:picChg>
      </pc:sldChg>
      <pc:sldChg chg="addSp delSp modSp addAnim">
        <pc:chgData name="Nisrin Laouzi" userId="S::nisrin.laouzi@istitutobachelet.edu.it::68aebd20-cf3f-4143-9e26-79ae5418e501" providerId="AD" clId="Web-{8E773BF6-9AB0-DE7D-CD1E-10498398C2EB}" dt="2023-11-21T16:44:14.786" v="64"/>
        <pc:sldMkLst>
          <pc:docMk/>
          <pc:sldMk cId="0" sldId="270"/>
        </pc:sldMkLst>
        <pc:spChg chg="add del mod">
          <ac:chgData name="Nisrin Laouzi" userId="S::nisrin.laouzi@istitutobachelet.edu.it::68aebd20-cf3f-4143-9e26-79ae5418e501" providerId="AD" clId="Web-{8E773BF6-9AB0-DE7D-CD1E-10498398C2EB}" dt="2023-11-21T16:43:28.206" v="57"/>
          <ac:spMkLst>
            <pc:docMk/>
            <pc:sldMk cId="0" sldId="270"/>
            <ac:spMk id="3" creationId="{FC3733B4-961A-1E43-E0FB-0BAC3FFD2053}"/>
          </ac:spMkLst>
        </pc:spChg>
        <pc:spChg chg="mod">
          <ac:chgData name="Nisrin Laouzi" userId="S::nisrin.laouzi@istitutobachelet.edu.it::68aebd20-cf3f-4143-9e26-79ae5418e501" providerId="AD" clId="Web-{8E773BF6-9AB0-DE7D-CD1E-10498398C2EB}" dt="2023-11-21T16:43:22.550" v="55" actId="1076"/>
          <ac:spMkLst>
            <pc:docMk/>
            <pc:sldMk cId="0" sldId="270"/>
            <ac:spMk id="184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8E773BF6-9AB0-DE7D-CD1E-10498398C2EB}" dt="2023-11-21T16:43:24.737" v="56"/>
          <ac:spMkLst>
            <pc:docMk/>
            <pc:sldMk cId="0" sldId="270"/>
            <ac:spMk id="1847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8E773BF6-9AB0-DE7D-CD1E-10498398C2EB}" dt="2023-11-21T16:44:05.442" v="63" actId="1076"/>
          <ac:picMkLst>
            <pc:docMk/>
            <pc:sldMk cId="0" sldId="270"/>
            <ac:picMk id="4" creationId="{947CBE52-6262-CAD5-C610-83F0770E2C77}"/>
          </ac:picMkLst>
        </pc:picChg>
      </pc:sldChg>
      <pc:sldChg chg="addAnim delAnim modAnim">
        <pc:chgData name="Nisrin Laouzi" userId="S::nisrin.laouzi@istitutobachelet.edu.it::68aebd20-cf3f-4143-9e26-79ae5418e501" providerId="AD" clId="Web-{8E773BF6-9AB0-DE7D-CD1E-10498398C2EB}" dt="2023-11-21T16:38:50.929" v="16"/>
        <pc:sldMkLst>
          <pc:docMk/>
          <pc:sldMk cId="3709450605" sldId="314"/>
        </pc:sldMkLst>
      </pc:sldChg>
    </pc:docChg>
  </pc:docChgLst>
  <pc:docChgLst>
    <pc:chgData name="Nisrin Laouzi" userId="S::nisrin.laouzi@istitutobachelet.edu.it::68aebd20-cf3f-4143-9e26-79ae5418e501" providerId="AD" clId="Web-{6EF2D4F9-6E1D-DC2A-31AD-12051C53E8FB}"/>
    <pc:docChg chg="addSld delSld modSld sldOrd">
      <pc:chgData name="Nisrin Laouzi" userId="S::nisrin.laouzi@istitutobachelet.edu.it::68aebd20-cf3f-4143-9e26-79ae5418e501" providerId="AD" clId="Web-{6EF2D4F9-6E1D-DC2A-31AD-12051C53E8FB}" dt="2023-11-21T16:35:54.711" v="262"/>
      <pc:docMkLst>
        <pc:docMk/>
      </pc:docMkLst>
      <pc:sldChg chg="addSp delSp modSp">
        <pc:chgData name="Nisrin Laouzi" userId="S::nisrin.laouzi@istitutobachelet.edu.it::68aebd20-cf3f-4143-9e26-79ae5418e501" providerId="AD" clId="Web-{6EF2D4F9-6E1D-DC2A-31AD-12051C53E8FB}" dt="2023-11-21T16:18:14.128" v="149" actId="1076"/>
        <pc:sldMkLst>
          <pc:docMk/>
          <pc:sldMk cId="0" sldId="260"/>
        </pc:sldMkLst>
        <pc:spChg chg="mod">
          <ac:chgData name="Nisrin Laouzi" userId="S::nisrin.laouzi@istitutobachelet.edu.it::68aebd20-cf3f-4143-9e26-79ae5418e501" providerId="AD" clId="Web-{6EF2D4F9-6E1D-DC2A-31AD-12051C53E8FB}" dt="2023-11-21T16:17:37.470" v="146" actId="20577"/>
          <ac:spMkLst>
            <pc:docMk/>
            <pc:sldMk cId="0" sldId="260"/>
            <ac:spMk id="1606" creationId="{00000000-0000-0000-0000-000000000000}"/>
          </ac:spMkLst>
        </pc:spChg>
        <pc:picChg chg="add del mod">
          <ac:chgData name="Nisrin Laouzi" userId="S::nisrin.laouzi@istitutobachelet.edu.it::68aebd20-cf3f-4143-9e26-79ae5418e501" providerId="AD" clId="Web-{6EF2D4F9-6E1D-DC2A-31AD-12051C53E8FB}" dt="2023-11-21T16:09:08.109" v="93"/>
          <ac:picMkLst>
            <pc:docMk/>
            <pc:sldMk cId="0" sldId="260"/>
            <ac:picMk id="2" creationId="{91BACEEB-496D-6D50-17D0-E9EF8190139B}"/>
          </ac:picMkLst>
        </pc:picChg>
        <pc:picChg chg="add del mod">
          <ac:chgData name="Nisrin Laouzi" userId="S::nisrin.laouzi@istitutobachelet.edu.it::68aebd20-cf3f-4143-9e26-79ae5418e501" providerId="AD" clId="Web-{6EF2D4F9-6E1D-DC2A-31AD-12051C53E8FB}" dt="2023-11-21T16:08:34.827" v="90"/>
          <ac:picMkLst>
            <pc:docMk/>
            <pc:sldMk cId="0" sldId="260"/>
            <ac:picMk id="3" creationId="{4027D1C9-219C-198D-C860-3AFC5EBED0CF}"/>
          </ac:picMkLst>
        </pc:picChg>
        <pc:picChg chg="del">
          <ac:chgData name="Nisrin Laouzi" userId="S::nisrin.laouzi@istitutobachelet.edu.it::68aebd20-cf3f-4143-9e26-79ae5418e501" providerId="AD" clId="Web-{6EF2D4F9-6E1D-DC2A-31AD-12051C53E8FB}" dt="2023-11-21T16:09:07.641" v="92"/>
          <ac:picMkLst>
            <pc:docMk/>
            <pc:sldMk cId="0" sldId="260"/>
            <ac:picMk id="6" creationId="{07155CBF-28B0-A58D-2675-F94BE8AF1DAA}"/>
          </ac:picMkLst>
        </pc:picChg>
        <pc:picChg chg="mod">
          <ac:chgData name="Nisrin Laouzi" userId="S::nisrin.laouzi@istitutobachelet.edu.it::68aebd20-cf3f-4143-9e26-79ae5418e501" providerId="AD" clId="Web-{6EF2D4F9-6E1D-DC2A-31AD-12051C53E8FB}" dt="2023-11-21T16:18:14.128" v="149" actId="1076"/>
          <ac:picMkLst>
            <pc:docMk/>
            <pc:sldMk cId="0" sldId="260"/>
            <ac:picMk id="7" creationId="{FE1EB7B1-A29F-E96D-792F-366566BFBEC1}"/>
          </ac:picMkLst>
        </pc:picChg>
        <pc:picChg chg="add mod">
          <ac:chgData name="Nisrin Laouzi" userId="S::nisrin.laouzi@istitutobachelet.edu.it::68aebd20-cf3f-4143-9e26-79ae5418e501" providerId="AD" clId="Web-{6EF2D4F9-6E1D-DC2A-31AD-12051C53E8FB}" dt="2023-11-21T16:18:01.612" v="148" actId="1076"/>
          <ac:picMkLst>
            <pc:docMk/>
            <pc:sldMk cId="0" sldId="260"/>
            <ac:picMk id="8" creationId="{D3872D87-57A5-BFCE-76EA-EC0FB8F3709A}"/>
          </ac:picMkLst>
        </pc:picChg>
      </pc:sldChg>
      <pc:sldChg chg="del">
        <pc:chgData name="Nisrin Laouzi" userId="S::nisrin.laouzi@istitutobachelet.edu.it::68aebd20-cf3f-4143-9e26-79ae5418e501" providerId="AD" clId="Web-{6EF2D4F9-6E1D-DC2A-31AD-12051C53E8FB}" dt="2023-11-21T15:53:36.500" v="28"/>
        <pc:sldMkLst>
          <pc:docMk/>
          <pc:sldMk cId="0" sldId="264"/>
        </pc:sldMkLst>
      </pc:sldChg>
      <pc:sldChg chg="addSp delSp modSp">
        <pc:chgData name="Nisrin Laouzi" userId="S::nisrin.laouzi@istitutobachelet.edu.it::68aebd20-cf3f-4143-9e26-79ae5418e501" providerId="AD" clId="Web-{6EF2D4F9-6E1D-DC2A-31AD-12051C53E8FB}" dt="2023-11-21T16:05:24.336" v="71"/>
        <pc:sldMkLst>
          <pc:docMk/>
          <pc:sldMk cId="0" sldId="265"/>
        </pc:sldMkLst>
        <pc:spChg chg="add mod">
          <ac:chgData name="Nisrin Laouzi" userId="S::nisrin.laouzi@istitutobachelet.edu.it::68aebd20-cf3f-4143-9e26-79ae5418e501" providerId="AD" clId="Web-{6EF2D4F9-6E1D-DC2A-31AD-12051C53E8FB}" dt="2023-11-21T15:54:35.767" v="52" actId="20577"/>
          <ac:spMkLst>
            <pc:docMk/>
            <pc:sldMk cId="0" sldId="265"/>
            <ac:spMk id="3" creationId="{4342FA19-2910-86A0-D1AA-275BD6CC5524}"/>
          </ac:spMkLst>
        </pc:spChg>
        <pc:spChg chg="add del mod">
          <ac:chgData name="Nisrin Laouzi" userId="S::nisrin.laouzi@istitutobachelet.edu.it::68aebd20-cf3f-4143-9e26-79ae5418e501" providerId="AD" clId="Web-{6EF2D4F9-6E1D-DC2A-31AD-12051C53E8FB}" dt="2023-11-21T15:53:49.313" v="38"/>
          <ac:spMkLst>
            <pc:docMk/>
            <pc:sldMk cId="0" sldId="265"/>
            <ac:spMk id="5" creationId="{2C4D7326-DB2C-962B-2E31-1442374615D0}"/>
          </ac:spMkLst>
        </pc:spChg>
        <pc:spChg chg="add del mod">
          <ac:chgData name="Nisrin Laouzi" userId="S::nisrin.laouzi@istitutobachelet.edu.it::68aebd20-cf3f-4143-9e26-79ae5418e501" providerId="AD" clId="Web-{6EF2D4F9-6E1D-DC2A-31AD-12051C53E8FB}" dt="2023-11-21T15:53:51.735" v="40"/>
          <ac:spMkLst>
            <pc:docMk/>
            <pc:sldMk cId="0" sldId="265"/>
            <ac:spMk id="7" creationId="{2C3F4F31-5DD5-0270-D10D-50772A5B9206}"/>
          </ac:spMkLst>
        </pc:spChg>
        <pc:spChg chg="add del mod">
          <ac:chgData name="Nisrin Laouzi" userId="S::nisrin.laouzi@istitutobachelet.edu.it::68aebd20-cf3f-4143-9e26-79ae5418e501" providerId="AD" clId="Web-{6EF2D4F9-6E1D-DC2A-31AD-12051C53E8FB}" dt="2023-11-21T15:53:51.125" v="39"/>
          <ac:spMkLst>
            <pc:docMk/>
            <pc:sldMk cId="0" sldId="265"/>
            <ac:spMk id="9" creationId="{34814015-0684-32BA-B120-C165F4CFC6AC}"/>
          </ac:spMkLst>
        </pc:spChg>
        <pc:spChg chg="add del mod">
          <ac:chgData name="Nisrin Laouzi" userId="S::nisrin.laouzi@istitutobachelet.edu.it::68aebd20-cf3f-4143-9e26-79ae5418e501" providerId="AD" clId="Web-{6EF2D4F9-6E1D-DC2A-31AD-12051C53E8FB}" dt="2023-11-21T15:53:52.266" v="41"/>
          <ac:spMkLst>
            <pc:docMk/>
            <pc:sldMk cId="0" sldId="265"/>
            <ac:spMk id="11" creationId="{08F5AF16-B344-D81E-D686-C0FE67773732}"/>
          </ac:spMkLst>
        </pc:spChg>
        <pc:spChg chg="add del mod">
          <ac:chgData name="Nisrin Laouzi" userId="S::nisrin.laouzi@istitutobachelet.edu.it::68aebd20-cf3f-4143-9e26-79ae5418e501" providerId="AD" clId="Web-{6EF2D4F9-6E1D-DC2A-31AD-12051C53E8FB}" dt="2023-11-21T15:53:53.094" v="42"/>
          <ac:spMkLst>
            <pc:docMk/>
            <pc:sldMk cId="0" sldId="265"/>
            <ac:spMk id="13" creationId="{F2758117-E615-F20E-0C4A-378425602B79}"/>
          </ac:spMkLst>
        </pc:spChg>
        <pc:spChg chg="del">
          <ac:chgData name="Nisrin Laouzi" userId="S::nisrin.laouzi@istitutobachelet.edu.it::68aebd20-cf3f-4143-9e26-79ae5418e501" providerId="AD" clId="Web-{6EF2D4F9-6E1D-DC2A-31AD-12051C53E8FB}" dt="2023-11-21T15:53:39.765" v="29"/>
          <ac:spMkLst>
            <pc:docMk/>
            <pc:sldMk cId="0" sldId="265"/>
            <ac:spMk id="1774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6EF2D4F9-6E1D-DC2A-31AD-12051C53E8FB}" dt="2023-11-21T15:53:45.859" v="32"/>
          <ac:spMkLst>
            <pc:docMk/>
            <pc:sldMk cId="0" sldId="265"/>
            <ac:spMk id="1775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6EF2D4F9-6E1D-DC2A-31AD-12051C53E8FB}" dt="2023-11-21T15:53:43.891" v="31"/>
          <ac:spMkLst>
            <pc:docMk/>
            <pc:sldMk cId="0" sldId="265"/>
            <ac:spMk id="177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6EF2D4F9-6E1D-DC2A-31AD-12051C53E8FB}" dt="2023-11-21T15:53:47.328" v="35"/>
          <ac:spMkLst>
            <pc:docMk/>
            <pc:sldMk cId="0" sldId="265"/>
            <ac:spMk id="1777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6EF2D4F9-6E1D-DC2A-31AD-12051C53E8FB}" dt="2023-11-21T15:53:47.422" v="36"/>
          <ac:spMkLst>
            <pc:docMk/>
            <pc:sldMk cId="0" sldId="265"/>
            <ac:spMk id="1778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6EF2D4F9-6E1D-DC2A-31AD-12051C53E8FB}" dt="2023-11-21T15:53:41.062" v="30"/>
          <ac:spMkLst>
            <pc:docMk/>
            <pc:sldMk cId="0" sldId="265"/>
            <ac:spMk id="1793" creationId="{00000000-0000-0000-0000-000000000000}"/>
          </ac:spMkLst>
        </pc:spChg>
        <pc:grpChg chg="del">
          <ac:chgData name="Nisrin Laouzi" userId="S::nisrin.laouzi@istitutobachelet.edu.it::68aebd20-cf3f-4143-9e26-79ae5418e501" providerId="AD" clId="Web-{6EF2D4F9-6E1D-DC2A-31AD-12051C53E8FB}" dt="2023-11-21T15:53:46.031" v="33"/>
          <ac:grpSpMkLst>
            <pc:docMk/>
            <pc:sldMk cId="0" sldId="265"/>
            <ac:grpSpMk id="1779" creationId="{00000000-0000-0000-0000-000000000000}"/>
          </ac:grpSpMkLst>
        </pc:grpChg>
        <pc:grpChg chg="del">
          <ac:chgData name="Nisrin Laouzi" userId="S::nisrin.laouzi@istitutobachelet.edu.it::68aebd20-cf3f-4143-9e26-79ae5418e501" providerId="AD" clId="Web-{6EF2D4F9-6E1D-DC2A-31AD-12051C53E8FB}" dt="2023-11-21T15:53:46.062" v="34"/>
          <ac:grpSpMkLst>
            <pc:docMk/>
            <pc:sldMk cId="0" sldId="265"/>
            <ac:grpSpMk id="1786" creationId="{00000000-0000-0000-0000-000000000000}"/>
          </ac:grpSpMkLst>
        </pc:grpChg>
        <pc:picChg chg="add del mod">
          <ac:chgData name="Nisrin Laouzi" userId="S::nisrin.laouzi@istitutobachelet.edu.it::68aebd20-cf3f-4143-9e26-79ae5418e501" providerId="AD" clId="Web-{6EF2D4F9-6E1D-DC2A-31AD-12051C53E8FB}" dt="2023-11-21T16:05:21.789" v="70"/>
          <ac:picMkLst>
            <pc:docMk/>
            <pc:sldMk cId="0" sldId="265"/>
            <ac:picMk id="14" creationId="{5A37E421-7402-BA67-9067-528AB623C750}"/>
          </ac:picMkLst>
        </pc:picChg>
        <pc:picChg chg="add del mod">
          <ac:chgData name="Nisrin Laouzi" userId="S::nisrin.laouzi@istitutobachelet.edu.it::68aebd20-cf3f-4143-9e26-79ae5418e501" providerId="AD" clId="Web-{6EF2D4F9-6E1D-DC2A-31AD-12051C53E8FB}" dt="2023-11-21T16:05:24.336" v="71"/>
          <ac:picMkLst>
            <pc:docMk/>
            <pc:sldMk cId="0" sldId="265"/>
            <ac:picMk id="15" creationId="{667FD6BF-EDE7-2A39-7A77-C2C362764E85}"/>
          </ac:picMkLst>
        </pc:picChg>
        <pc:picChg chg="add mod">
          <ac:chgData name="Nisrin Laouzi" userId="S::nisrin.laouzi@istitutobachelet.edu.it::68aebd20-cf3f-4143-9e26-79ae5418e501" providerId="AD" clId="Web-{6EF2D4F9-6E1D-DC2A-31AD-12051C53E8FB}" dt="2023-11-21T16:05:01.820" v="67" actId="1076"/>
          <ac:picMkLst>
            <pc:docMk/>
            <pc:sldMk cId="0" sldId="265"/>
            <ac:picMk id="16" creationId="{4AA33269-B19F-8245-B13C-A4728B67C390}"/>
          </ac:picMkLst>
        </pc:picChg>
      </pc:sldChg>
      <pc:sldChg chg="addSp delSp modSp ord">
        <pc:chgData name="Nisrin Laouzi" userId="S::nisrin.laouzi@istitutobachelet.edu.it::68aebd20-cf3f-4143-9e26-79ae5418e501" providerId="AD" clId="Web-{6EF2D4F9-6E1D-DC2A-31AD-12051C53E8FB}" dt="2023-11-21T16:11:35.818" v="140" actId="1076"/>
        <pc:sldMkLst>
          <pc:docMk/>
          <pc:sldMk cId="0" sldId="269"/>
        </pc:sldMkLst>
        <pc:spChg chg="add del mod">
          <ac:chgData name="Nisrin Laouzi" userId="S::nisrin.laouzi@istitutobachelet.edu.it::68aebd20-cf3f-4143-9e26-79ae5418e501" providerId="AD" clId="Web-{6EF2D4F9-6E1D-DC2A-31AD-12051C53E8FB}" dt="2023-11-21T16:10:50.738" v="132"/>
          <ac:spMkLst>
            <pc:docMk/>
            <pc:sldMk cId="0" sldId="269"/>
            <ac:spMk id="3" creationId="{C0635B81-48F8-2917-DA3D-91EA877552B2}"/>
          </ac:spMkLst>
        </pc:spChg>
        <pc:spChg chg="del">
          <ac:chgData name="Nisrin Laouzi" userId="S::nisrin.laouzi@istitutobachelet.edu.it::68aebd20-cf3f-4143-9e26-79ae5418e501" providerId="AD" clId="Web-{6EF2D4F9-6E1D-DC2A-31AD-12051C53E8FB}" dt="2023-11-21T16:10:32.315" v="130"/>
          <ac:spMkLst>
            <pc:docMk/>
            <pc:sldMk cId="0" sldId="269"/>
            <ac:spMk id="1840" creationId="{00000000-0000-0000-0000-000000000000}"/>
          </ac:spMkLst>
        </pc:spChg>
        <pc:spChg chg="mod">
          <ac:chgData name="Nisrin Laouzi" userId="S::nisrin.laouzi@istitutobachelet.edu.it::68aebd20-cf3f-4143-9e26-79ae5418e501" providerId="AD" clId="Web-{6EF2D4F9-6E1D-DC2A-31AD-12051C53E8FB}" dt="2023-11-21T16:11:35.818" v="140" actId="1076"/>
          <ac:spMkLst>
            <pc:docMk/>
            <pc:sldMk cId="0" sldId="269"/>
            <ac:spMk id="1841" creationId="{00000000-0000-0000-0000-000000000000}"/>
          </ac:spMkLst>
        </pc:spChg>
      </pc:sldChg>
      <pc:sldChg chg="addSp delSp modSp addAnim modAnim">
        <pc:chgData name="Nisrin Laouzi" userId="S::nisrin.laouzi@istitutobachelet.edu.it::68aebd20-cf3f-4143-9e26-79ae5418e501" providerId="AD" clId="Web-{6EF2D4F9-6E1D-DC2A-31AD-12051C53E8FB}" dt="2023-11-21T15:54:41.705" v="55" actId="20577"/>
        <pc:sldMkLst>
          <pc:docMk/>
          <pc:sldMk cId="0" sldId="271"/>
        </pc:sldMkLst>
        <pc:spChg chg="add mod">
          <ac:chgData name="Nisrin Laouzi" userId="S::nisrin.laouzi@istitutobachelet.edu.it::68aebd20-cf3f-4143-9e26-79ae5418e501" providerId="AD" clId="Web-{6EF2D4F9-6E1D-DC2A-31AD-12051C53E8FB}" dt="2023-11-21T15:54:41.705" v="55" actId="20577"/>
          <ac:spMkLst>
            <pc:docMk/>
            <pc:sldMk cId="0" sldId="271"/>
            <ac:spMk id="3" creationId="{AF8A5B56-3822-A92F-D114-A7D03AA2CFA2}"/>
          </ac:spMkLst>
        </pc:spChg>
        <pc:spChg chg="mod">
          <ac:chgData name="Nisrin Laouzi" userId="S::nisrin.laouzi@istitutobachelet.edu.it::68aebd20-cf3f-4143-9e26-79ae5418e501" providerId="AD" clId="Web-{6EF2D4F9-6E1D-DC2A-31AD-12051C53E8FB}" dt="2023-11-21T15:54:38.783" v="53" actId="20577"/>
          <ac:spMkLst>
            <pc:docMk/>
            <pc:sldMk cId="0" sldId="271"/>
            <ac:spMk id="1852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6EF2D4F9-6E1D-DC2A-31AD-12051C53E8FB}" dt="2023-11-21T15:51:23.870" v="16" actId="14100"/>
          <ac:picMkLst>
            <pc:docMk/>
            <pc:sldMk cId="0" sldId="271"/>
            <ac:picMk id="4" creationId="{DB89B8B1-742F-D4B0-819A-79CC866BDA80}"/>
          </ac:picMkLst>
        </pc:picChg>
        <pc:picChg chg="add del mod">
          <ac:chgData name="Nisrin Laouzi" userId="S::nisrin.laouzi@istitutobachelet.edu.it::68aebd20-cf3f-4143-9e26-79ae5418e501" providerId="AD" clId="Web-{6EF2D4F9-6E1D-DC2A-31AD-12051C53E8FB}" dt="2023-11-21T15:52:51.811" v="24"/>
          <ac:picMkLst>
            <pc:docMk/>
            <pc:sldMk cId="0" sldId="271"/>
            <ac:picMk id="5" creationId="{90D179AB-9F4B-DE9F-A59C-59750A64DD7C}"/>
          </ac:picMkLst>
        </pc:picChg>
        <pc:picChg chg="add mod">
          <ac:chgData name="Nisrin Laouzi" userId="S::nisrin.laouzi@istitutobachelet.edu.it::68aebd20-cf3f-4143-9e26-79ae5418e501" providerId="AD" clId="Web-{6EF2D4F9-6E1D-DC2A-31AD-12051C53E8FB}" dt="2023-11-21T15:52:54.514" v="25" actId="1076"/>
          <ac:picMkLst>
            <pc:docMk/>
            <pc:sldMk cId="0" sldId="271"/>
            <ac:picMk id="6" creationId="{DD2F4A14-0AFE-B681-780B-D722D6834AA7}"/>
          </ac:picMkLst>
        </pc:picChg>
      </pc:sldChg>
      <pc:sldChg chg="modSp add ord replId">
        <pc:chgData name="Nisrin Laouzi" userId="S::nisrin.laouzi@istitutobachelet.edu.it::68aebd20-cf3f-4143-9e26-79ae5418e501" providerId="AD" clId="Web-{6EF2D4F9-6E1D-DC2A-31AD-12051C53E8FB}" dt="2023-11-21T16:18:39.488" v="154" actId="20577"/>
        <pc:sldMkLst>
          <pc:docMk/>
          <pc:sldMk cId="1371455328" sldId="313"/>
        </pc:sldMkLst>
        <pc:spChg chg="mod">
          <ac:chgData name="Nisrin Laouzi" userId="S::nisrin.laouzi@istitutobachelet.edu.it::68aebd20-cf3f-4143-9e26-79ae5418e501" providerId="AD" clId="Web-{6EF2D4F9-6E1D-DC2A-31AD-12051C53E8FB}" dt="2023-11-21T16:18:39.488" v="154" actId="20577"/>
          <ac:spMkLst>
            <pc:docMk/>
            <pc:sldMk cId="1371455328" sldId="313"/>
            <ac:spMk id="1669" creationId="{00000000-0000-0000-0000-000000000000}"/>
          </ac:spMkLst>
        </pc:spChg>
        <pc:spChg chg="mod">
          <ac:chgData name="Nisrin Laouzi" userId="S::nisrin.laouzi@istitutobachelet.edu.it::68aebd20-cf3f-4143-9e26-79ae5418e501" providerId="AD" clId="Web-{6EF2D4F9-6E1D-DC2A-31AD-12051C53E8FB}" dt="2023-11-21T16:05:53.103" v="75" actId="20577"/>
          <ac:spMkLst>
            <pc:docMk/>
            <pc:sldMk cId="1371455328" sldId="313"/>
            <ac:spMk id="1670" creationId="{00000000-0000-0000-0000-000000000000}"/>
          </ac:spMkLst>
        </pc:spChg>
      </pc:sldChg>
      <pc:sldChg chg="addSp delSp modSp add ord replId addAnim delAnim modAnim">
        <pc:chgData name="Nisrin Laouzi" userId="S::nisrin.laouzi@istitutobachelet.edu.it::68aebd20-cf3f-4143-9e26-79ae5418e501" providerId="AD" clId="Web-{6EF2D4F9-6E1D-DC2A-31AD-12051C53E8FB}" dt="2023-11-21T16:35:54.711" v="262"/>
        <pc:sldMkLst>
          <pc:docMk/>
          <pc:sldMk cId="3709450605" sldId="314"/>
        </pc:sldMkLst>
        <pc:spChg chg="add mod">
          <ac:chgData name="Nisrin Laouzi" userId="S::nisrin.laouzi@istitutobachelet.edu.it::68aebd20-cf3f-4143-9e26-79ae5418e501" providerId="AD" clId="Web-{6EF2D4F9-6E1D-DC2A-31AD-12051C53E8FB}" dt="2023-11-21T16:30:48.138" v="232"/>
          <ac:spMkLst>
            <pc:docMk/>
            <pc:sldMk cId="3709450605" sldId="314"/>
            <ac:spMk id="5" creationId="{AAF8358A-ABC7-9565-74EA-52775967EFA0}"/>
          </ac:spMkLst>
        </pc:spChg>
        <pc:spChg chg="add del">
          <ac:chgData name="Nisrin Laouzi" userId="S::nisrin.laouzi@istitutobachelet.edu.it::68aebd20-cf3f-4143-9e26-79ae5418e501" providerId="AD" clId="Web-{6EF2D4F9-6E1D-DC2A-31AD-12051C53E8FB}" dt="2023-11-21T16:29:56.214" v="226"/>
          <ac:spMkLst>
            <pc:docMk/>
            <pc:sldMk cId="3709450605" sldId="314"/>
            <ac:spMk id="13" creationId="{5B954A8C-D7E5-D05E-0FBF-8BD831FEF56B}"/>
          </ac:spMkLst>
        </pc:spChg>
        <pc:spChg chg="add mod">
          <ac:chgData name="Nisrin Laouzi" userId="S::nisrin.laouzi@istitutobachelet.edu.it::68aebd20-cf3f-4143-9e26-79ae5418e501" providerId="AD" clId="Web-{6EF2D4F9-6E1D-DC2A-31AD-12051C53E8FB}" dt="2023-11-21T16:30:48.263" v="233" actId="1076"/>
          <ac:spMkLst>
            <pc:docMk/>
            <pc:sldMk cId="3709450605" sldId="314"/>
            <ac:spMk id="15" creationId="{C1BDBF11-3F3A-9586-CDEA-822907A37256}"/>
          </ac:spMkLst>
        </pc:spChg>
        <pc:spChg chg="add mod">
          <ac:chgData name="Nisrin Laouzi" userId="S::nisrin.laouzi@istitutobachelet.edu.it::68aebd20-cf3f-4143-9e26-79ae5418e501" providerId="AD" clId="Web-{6EF2D4F9-6E1D-DC2A-31AD-12051C53E8FB}" dt="2023-11-21T16:35:54.617" v="261" actId="1076"/>
          <ac:spMkLst>
            <pc:docMk/>
            <pc:sldMk cId="3709450605" sldId="314"/>
            <ac:spMk id="19" creationId="{E27726F3-F73E-3017-E799-83718D1F67DA}"/>
          </ac:spMkLst>
        </pc:spChg>
        <pc:spChg chg="mod">
          <ac:chgData name="Nisrin Laouzi" userId="S::nisrin.laouzi@istitutobachelet.edu.it::68aebd20-cf3f-4143-9e26-79ae5418e501" providerId="AD" clId="Web-{6EF2D4F9-6E1D-DC2A-31AD-12051C53E8FB}" dt="2023-11-21T16:23:04.825" v="164" actId="20577"/>
          <ac:spMkLst>
            <pc:docMk/>
            <pc:sldMk cId="3709450605" sldId="314"/>
            <ac:spMk id="1725" creationId="{00000000-0000-0000-0000-000000000000}"/>
          </ac:spMkLst>
        </pc:spChg>
        <pc:picChg chg="add del mod">
          <ac:chgData name="Nisrin Laouzi" userId="S::nisrin.laouzi@istitutobachelet.edu.it::68aebd20-cf3f-4143-9e26-79ae5418e501" providerId="AD" clId="Web-{6EF2D4F9-6E1D-DC2A-31AD-12051C53E8FB}" dt="2023-11-21T16:24:58.329" v="170"/>
          <ac:picMkLst>
            <pc:docMk/>
            <pc:sldMk cId="3709450605" sldId="314"/>
            <ac:picMk id="2" creationId="{C6F83C62-6E4F-94A1-5E6A-C61CFA0088C0}"/>
          </ac:picMkLst>
        </pc:picChg>
        <pc:picChg chg="add mod">
          <ac:chgData name="Nisrin Laouzi" userId="S::nisrin.laouzi@istitutobachelet.edu.it::68aebd20-cf3f-4143-9e26-79ae5418e501" providerId="AD" clId="Web-{6EF2D4F9-6E1D-DC2A-31AD-12051C53E8FB}" dt="2023-11-21T16:25:24.283" v="184" actId="1076"/>
          <ac:picMkLst>
            <pc:docMk/>
            <pc:sldMk cId="3709450605" sldId="314"/>
            <ac:picMk id="3" creationId="{CC944F1A-756C-6899-CDF4-EF42EF1F4A58}"/>
          </ac:picMkLst>
        </pc:picChg>
        <pc:picChg chg="add mod">
          <ac:chgData name="Nisrin Laouzi" userId="S::nisrin.laouzi@istitutobachelet.edu.it::68aebd20-cf3f-4143-9e26-79ae5418e501" providerId="AD" clId="Web-{6EF2D4F9-6E1D-DC2A-31AD-12051C53E8FB}" dt="2023-11-21T16:25:26.564" v="185" actId="1076"/>
          <ac:picMkLst>
            <pc:docMk/>
            <pc:sldMk cId="3709450605" sldId="314"/>
            <ac:picMk id="4" creationId="{D0DA61FF-68F4-9971-E9BD-6E8ED70DB1B7}"/>
          </ac:picMkLst>
        </pc:picChg>
        <pc:picChg chg="del">
          <ac:chgData name="Nisrin Laouzi" userId="S::nisrin.laouzi@istitutobachelet.edu.it::68aebd20-cf3f-4143-9e26-79ae5418e501" providerId="AD" clId="Web-{6EF2D4F9-6E1D-DC2A-31AD-12051C53E8FB}" dt="2023-11-21T16:22:59.919" v="159"/>
          <ac:picMkLst>
            <pc:docMk/>
            <pc:sldMk cId="3709450605" sldId="314"/>
            <ac:picMk id="6" creationId="{4D444F15-34D6-340C-4583-328F2B5B34DB}"/>
          </ac:picMkLst>
        </pc:picChg>
        <pc:picChg chg="del">
          <ac:chgData name="Nisrin Laouzi" userId="S::nisrin.laouzi@istitutobachelet.edu.it::68aebd20-cf3f-4143-9e26-79ae5418e501" providerId="AD" clId="Web-{6EF2D4F9-6E1D-DC2A-31AD-12051C53E8FB}" dt="2023-11-21T16:22:58.872" v="158"/>
          <ac:picMkLst>
            <pc:docMk/>
            <pc:sldMk cId="3709450605" sldId="314"/>
            <ac:picMk id="7" creationId="{B35FE035-F69E-DF39-1515-74A2608EDBF8}"/>
          </ac:picMkLst>
        </pc:picChg>
        <pc:picChg chg="del">
          <ac:chgData name="Nisrin Laouzi" userId="S::nisrin.laouzi@istitutobachelet.edu.it::68aebd20-cf3f-4143-9e26-79ae5418e501" providerId="AD" clId="Web-{6EF2D4F9-6E1D-DC2A-31AD-12051C53E8FB}" dt="2023-11-21T16:22:57.872" v="157"/>
          <ac:picMkLst>
            <pc:docMk/>
            <pc:sldMk cId="3709450605" sldId="314"/>
            <ac:picMk id="8" creationId="{A1051857-26AA-1644-5A07-A56602395DE8}"/>
          </ac:picMkLst>
        </pc:picChg>
        <pc:picChg chg="add mod">
          <ac:chgData name="Nisrin Laouzi" userId="S::nisrin.laouzi@istitutobachelet.edu.it::68aebd20-cf3f-4143-9e26-79ae5418e501" providerId="AD" clId="Web-{6EF2D4F9-6E1D-DC2A-31AD-12051C53E8FB}" dt="2023-11-21T16:28:54.040" v="220" actId="14100"/>
          <ac:picMkLst>
            <pc:docMk/>
            <pc:sldMk cId="3709450605" sldId="314"/>
            <ac:picMk id="9" creationId="{CA5773A2-B7E6-5A8B-C8BE-9C731F80A49D}"/>
          </ac:picMkLst>
        </pc:picChg>
        <pc:picChg chg="del">
          <ac:chgData name="Nisrin Laouzi" userId="S::nisrin.laouzi@istitutobachelet.edu.it::68aebd20-cf3f-4143-9e26-79ae5418e501" providerId="AD" clId="Web-{6EF2D4F9-6E1D-DC2A-31AD-12051C53E8FB}" dt="2023-11-21T16:23:01.013" v="160"/>
          <ac:picMkLst>
            <pc:docMk/>
            <pc:sldMk cId="3709450605" sldId="314"/>
            <ac:picMk id="10" creationId="{C9F28C80-C6CE-B4AD-47D1-B780FC9758DE}"/>
          </ac:picMkLst>
        </pc:picChg>
        <pc:picChg chg="add mod">
          <ac:chgData name="Nisrin Laouzi" userId="S::nisrin.laouzi@istitutobachelet.edu.it::68aebd20-cf3f-4143-9e26-79ae5418e501" providerId="AD" clId="Web-{6EF2D4F9-6E1D-DC2A-31AD-12051C53E8FB}" dt="2023-11-21T16:29:40.323" v="224" actId="14100"/>
          <ac:picMkLst>
            <pc:docMk/>
            <pc:sldMk cId="3709450605" sldId="314"/>
            <ac:picMk id="11" creationId="{BD0631F2-37E4-4B11-9576-09C46E457D9F}"/>
          </ac:picMkLst>
        </pc:picChg>
        <pc:picChg chg="add mod">
          <ac:chgData name="Nisrin Laouzi" userId="S::nisrin.laouzi@istitutobachelet.edu.it::68aebd20-cf3f-4143-9e26-79ae5418e501" providerId="AD" clId="Web-{6EF2D4F9-6E1D-DC2A-31AD-12051C53E8FB}" dt="2023-11-21T16:33:08.877" v="254" actId="14100"/>
          <ac:picMkLst>
            <pc:docMk/>
            <pc:sldMk cId="3709450605" sldId="314"/>
            <ac:picMk id="16" creationId="{2A279F8B-532F-9B62-EBB0-6C4976C5943E}"/>
          </ac:picMkLst>
        </pc:picChg>
        <pc:picChg chg="add mod">
          <ac:chgData name="Nisrin Laouzi" userId="S::nisrin.laouzi@istitutobachelet.edu.it::68aebd20-cf3f-4143-9e26-79ae5418e501" providerId="AD" clId="Web-{6EF2D4F9-6E1D-DC2A-31AD-12051C53E8FB}" dt="2023-11-21T16:35:38.273" v="258" actId="14100"/>
          <ac:picMkLst>
            <pc:docMk/>
            <pc:sldMk cId="3709450605" sldId="314"/>
            <ac:picMk id="17" creationId="{6CADD5CC-9839-6B25-B320-CA955E63A1DF}"/>
          </ac:picMkLst>
        </pc:picChg>
      </pc:sldChg>
    </pc:docChg>
  </pc:docChgLst>
  <pc:docChgLst>
    <pc:chgData name="Nisrin Laouzi" userId="S::nisrin.laouzi@istitutobachelet.edu.it::68aebd20-cf3f-4143-9e26-79ae5418e501" providerId="AD" clId="Web-{6F867640-3AE1-EC78-240C-45EE66FF30AB}"/>
    <pc:docChg chg="modSld">
      <pc:chgData name="Nisrin Laouzi" userId="S::nisrin.laouzi@istitutobachelet.edu.it::68aebd20-cf3f-4143-9e26-79ae5418e501" providerId="AD" clId="Web-{6F867640-3AE1-EC78-240C-45EE66FF30AB}" dt="2023-11-21T12:28:05.225" v="38"/>
      <pc:docMkLst>
        <pc:docMk/>
      </pc:docMkLst>
      <pc:sldChg chg="modSp addAnim delAnim modAnim">
        <pc:chgData name="Nisrin Laouzi" userId="S::nisrin.laouzi@istitutobachelet.edu.it::68aebd20-cf3f-4143-9e26-79ae5418e501" providerId="AD" clId="Web-{6F867640-3AE1-EC78-240C-45EE66FF30AB}" dt="2023-11-21T12:17:56.268" v="11"/>
        <pc:sldMkLst>
          <pc:docMk/>
          <pc:sldMk cId="2915916097" sldId="309"/>
        </pc:sldMkLst>
        <pc:picChg chg="mod">
          <ac:chgData name="Nisrin Laouzi" userId="S::nisrin.laouzi@istitutobachelet.edu.it::68aebd20-cf3f-4143-9e26-79ae5418e501" providerId="AD" clId="Web-{6F867640-3AE1-EC78-240C-45EE66FF30AB}" dt="2023-11-21T12:16:13.437" v="4" actId="1076"/>
          <ac:picMkLst>
            <pc:docMk/>
            <pc:sldMk cId="2915916097" sldId="309"/>
            <ac:picMk id="6" creationId="{A662F3DE-1CAD-A1CF-E26A-3D43D538D2E5}"/>
          </ac:picMkLst>
        </pc:picChg>
      </pc:sldChg>
      <pc:sldChg chg="addSp delSp modSp">
        <pc:chgData name="Nisrin Laouzi" userId="S::nisrin.laouzi@istitutobachelet.edu.it::68aebd20-cf3f-4143-9e26-79ae5418e501" providerId="AD" clId="Web-{6F867640-3AE1-EC78-240C-45EE66FF30AB}" dt="2023-11-21T12:28:05.225" v="38"/>
        <pc:sldMkLst>
          <pc:docMk/>
          <pc:sldMk cId="2855380271" sldId="311"/>
        </pc:sldMkLst>
        <pc:spChg chg="add mod">
          <ac:chgData name="Nisrin Laouzi" userId="S::nisrin.laouzi@istitutobachelet.edu.it::68aebd20-cf3f-4143-9e26-79ae5418e501" providerId="AD" clId="Web-{6F867640-3AE1-EC78-240C-45EE66FF30AB}" dt="2023-11-21T12:25:02.313" v="34" actId="1076"/>
          <ac:spMkLst>
            <pc:docMk/>
            <pc:sldMk cId="2855380271" sldId="311"/>
            <ac:spMk id="5" creationId="{C3D72EC1-BA9F-5030-CED7-1874C70DD0F3}"/>
          </ac:spMkLst>
        </pc:spChg>
        <pc:spChg chg="add del">
          <ac:chgData name="Nisrin Laouzi" userId="S::nisrin.laouzi@istitutobachelet.edu.it::68aebd20-cf3f-4143-9e26-79ae5418e501" providerId="AD" clId="Web-{6F867640-3AE1-EC78-240C-45EE66FF30AB}" dt="2023-11-21T12:28:03.256" v="36"/>
          <ac:spMkLst>
            <pc:docMk/>
            <pc:sldMk cId="2855380271" sldId="311"/>
            <ac:spMk id="6" creationId="{F2741017-47D5-279A-3D4E-7846AC0951D3}"/>
          </ac:spMkLst>
        </pc:spChg>
        <pc:spChg chg="add del">
          <ac:chgData name="Nisrin Laouzi" userId="S::nisrin.laouzi@istitutobachelet.edu.it::68aebd20-cf3f-4143-9e26-79ae5418e501" providerId="AD" clId="Web-{6F867640-3AE1-EC78-240C-45EE66FF30AB}" dt="2023-11-21T12:28:05.225" v="38"/>
          <ac:spMkLst>
            <pc:docMk/>
            <pc:sldMk cId="2855380271" sldId="311"/>
            <ac:spMk id="7" creationId="{5AD868BD-728A-7F69-C8C9-917A50C852EA}"/>
          </ac:spMkLst>
        </pc:spChg>
      </pc:sldChg>
    </pc:docChg>
  </pc:docChgLst>
  <pc:docChgLst>
    <pc:chgData name="Nisrin Laouzi" userId="S::nisrin.laouzi@istitutobachelet.edu.it::68aebd20-cf3f-4143-9e26-79ae5418e501" providerId="AD" clId="Web-{5887020A-C47A-9C56-F108-246D7DDA6AB9}"/>
    <pc:docChg chg="addSld modSld">
      <pc:chgData name="Nisrin Laouzi" userId="S::nisrin.laouzi@istitutobachelet.edu.it::68aebd20-cf3f-4143-9e26-79ae5418e501" providerId="AD" clId="Web-{5887020A-C47A-9C56-F108-246D7DDA6AB9}" dt="2023-11-21T19:00:20.074" v="113"/>
      <pc:docMkLst>
        <pc:docMk/>
      </pc:docMkLst>
      <pc:sldChg chg="addSp delSp modSp">
        <pc:chgData name="Nisrin Laouzi" userId="S::nisrin.laouzi@istitutobachelet.edu.it::68aebd20-cf3f-4143-9e26-79ae5418e501" providerId="AD" clId="Web-{5887020A-C47A-9C56-F108-246D7DDA6AB9}" dt="2023-11-21T18:57:47.756" v="70" actId="1076"/>
        <pc:sldMkLst>
          <pc:docMk/>
          <pc:sldMk cId="0" sldId="272"/>
        </pc:sldMkLst>
        <pc:spChg chg="add mod">
          <ac:chgData name="Nisrin Laouzi" userId="S::nisrin.laouzi@istitutobachelet.edu.it::68aebd20-cf3f-4143-9e26-79ae5418e501" providerId="AD" clId="Web-{5887020A-C47A-9C56-F108-246D7DDA6AB9}" dt="2023-11-21T18:57:47.756" v="70" actId="1076"/>
          <ac:spMkLst>
            <pc:docMk/>
            <pc:sldMk cId="0" sldId="272"/>
            <ac:spMk id="3" creationId="{20D601FD-77FD-6081-7205-32C8FBFA17A5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5:03.953" v="50"/>
          <ac:spMkLst>
            <pc:docMk/>
            <pc:sldMk cId="0" sldId="272"/>
            <ac:spMk id="5" creationId="{2550ADB3-AED5-4965-FC29-0F42D5AD1A2C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4:49.187" v="33"/>
          <ac:spMkLst>
            <pc:docMk/>
            <pc:sldMk cId="0" sldId="272"/>
            <ac:spMk id="1932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4:53.078" v="34"/>
          <ac:spMkLst>
            <pc:docMk/>
            <pc:sldMk cId="0" sldId="272"/>
            <ac:spMk id="1933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4:59.594" v="43"/>
          <ac:spMkLst>
            <pc:docMk/>
            <pc:sldMk cId="0" sldId="272"/>
            <ac:spMk id="1935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4:57.812" v="40"/>
          <ac:spMkLst>
            <pc:docMk/>
            <pc:sldMk cId="0" sldId="272"/>
            <ac:spMk id="193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4:55.265" v="37"/>
          <ac:spMkLst>
            <pc:docMk/>
            <pc:sldMk cId="0" sldId="272"/>
            <ac:spMk id="1937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4:54.937" v="36"/>
          <ac:spMkLst>
            <pc:docMk/>
            <pc:sldMk cId="0" sldId="272"/>
            <ac:spMk id="1938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4:58.172" v="41"/>
          <ac:spMkLst>
            <pc:docMk/>
            <pc:sldMk cId="0" sldId="272"/>
            <ac:spMk id="1939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4:58.531" v="42"/>
          <ac:spMkLst>
            <pc:docMk/>
            <pc:sldMk cId="0" sldId="272"/>
            <ac:spMk id="1940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4:56.328" v="38"/>
          <ac:spMkLst>
            <pc:docMk/>
            <pc:sldMk cId="0" sldId="272"/>
            <ac:spMk id="1941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4:57.015" v="39"/>
          <ac:spMkLst>
            <pc:docMk/>
            <pc:sldMk cId="0" sldId="272"/>
            <ac:spMk id="1942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5:02.687" v="49"/>
          <ac:spMkLst>
            <pc:docMk/>
            <pc:sldMk cId="0" sldId="272"/>
            <ac:spMk id="1943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5:00.109" v="44"/>
          <ac:spMkLst>
            <pc:docMk/>
            <pc:sldMk cId="0" sldId="272"/>
            <ac:spMk id="1944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5:01.484" v="47"/>
          <ac:spMkLst>
            <pc:docMk/>
            <pc:sldMk cId="0" sldId="272"/>
            <ac:spMk id="1945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5:02.672" v="48"/>
          <ac:spMkLst>
            <pc:docMk/>
            <pc:sldMk cId="0" sldId="272"/>
            <ac:spMk id="194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5:00.515" v="46"/>
          <ac:spMkLst>
            <pc:docMk/>
            <pc:sldMk cId="0" sldId="272"/>
            <ac:spMk id="1947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5:00.484" v="45"/>
          <ac:spMkLst>
            <pc:docMk/>
            <pc:sldMk cId="0" sldId="272"/>
            <ac:spMk id="1948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5887020A-C47A-9C56-F108-246D7DDA6AB9}" dt="2023-11-21T18:57:40.568" v="69" actId="1076"/>
          <ac:picMkLst>
            <pc:docMk/>
            <pc:sldMk cId="0" sldId="272"/>
            <ac:picMk id="6" creationId="{A889A0A5-C968-FEEC-942E-7B4F67D5305F}"/>
          </ac:picMkLst>
        </pc:picChg>
        <pc:picChg chg="add mod">
          <ac:chgData name="Nisrin Laouzi" userId="S::nisrin.laouzi@istitutobachelet.edu.it::68aebd20-cf3f-4143-9e26-79ae5418e501" providerId="AD" clId="Web-{5887020A-C47A-9C56-F108-246D7DDA6AB9}" dt="2023-11-21T18:57:40.365" v="68" actId="1076"/>
          <ac:picMkLst>
            <pc:docMk/>
            <pc:sldMk cId="0" sldId="272"/>
            <ac:picMk id="7" creationId="{57C776F2-36BF-2D80-21A1-9000E63DFC91}"/>
          </ac:picMkLst>
        </pc:picChg>
        <pc:picChg chg="del">
          <ac:chgData name="Nisrin Laouzi" userId="S::nisrin.laouzi@istitutobachelet.edu.it::68aebd20-cf3f-4143-9e26-79ae5418e501" providerId="AD" clId="Web-{5887020A-C47A-9C56-F108-246D7DDA6AB9}" dt="2023-11-21T18:54:53.953" v="35"/>
          <ac:picMkLst>
            <pc:docMk/>
            <pc:sldMk cId="0" sldId="272"/>
            <ac:picMk id="1934" creationId="{00000000-0000-0000-0000-000000000000}"/>
          </ac:picMkLst>
        </pc:picChg>
      </pc:sldChg>
      <pc:sldChg chg="addSp modSp addAnim modAnim">
        <pc:chgData name="Nisrin Laouzi" userId="S::nisrin.laouzi@istitutobachelet.edu.it::68aebd20-cf3f-4143-9e26-79ae5418e501" providerId="AD" clId="Web-{5887020A-C47A-9C56-F108-246D7DDA6AB9}" dt="2023-11-21T18:54:37.811" v="32"/>
        <pc:sldMkLst>
          <pc:docMk/>
          <pc:sldMk cId="0" sldId="273"/>
        </pc:sldMkLst>
        <pc:spChg chg="add mod">
          <ac:chgData name="Nisrin Laouzi" userId="S::nisrin.laouzi@istitutobachelet.edu.it::68aebd20-cf3f-4143-9e26-79ae5418e501" providerId="AD" clId="Web-{5887020A-C47A-9C56-F108-246D7DDA6AB9}" dt="2023-11-21T18:53:51.638" v="24" actId="1076"/>
          <ac:spMkLst>
            <pc:docMk/>
            <pc:sldMk cId="0" sldId="273"/>
            <ac:spMk id="7" creationId="{0D827A2A-35BB-F693-DBB2-795E7A5CEF39}"/>
          </ac:spMkLst>
        </pc:spChg>
        <pc:picChg chg="mod">
          <ac:chgData name="Nisrin Laouzi" userId="S::nisrin.laouzi@istitutobachelet.edu.it::68aebd20-cf3f-4143-9e26-79ae5418e501" providerId="AD" clId="Web-{5887020A-C47A-9C56-F108-246D7DDA6AB9}" dt="2023-11-21T18:52:02.509" v="3" actId="14100"/>
          <ac:picMkLst>
            <pc:docMk/>
            <pc:sldMk cId="0" sldId="273"/>
            <ac:picMk id="4" creationId="{0635682D-40F2-965B-5AB6-2B5E5DA633D7}"/>
          </ac:picMkLst>
        </pc:picChg>
        <pc:picChg chg="add mod">
          <ac:chgData name="Nisrin Laouzi" userId="S::nisrin.laouzi@istitutobachelet.edu.it::68aebd20-cf3f-4143-9e26-79ae5418e501" providerId="AD" clId="Web-{5887020A-C47A-9C56-F108-246D7DDA6AB9}" dt="2023-11-21T18:53:09.668" v="8" actId="14100"/>
          <ac:picMkLst>
            <pc:docMk/>
            <pc:sldMk cId="0" sldId="273"/>
            <ac:picMk id="5" creationId="{5856CA49-E92A-357A-D531-905D6CCE38FC}"/>
          </ac:picMkLst>
        </pc:picChg>
      </pc:sldChg>
      <pc:sldChg chg="addSp delSp modSp">
        <pc:chgData name="Nisrin Laouzi" userId="S::nisrin.laouzi@istitutobachelet.edu.it::68aebd20-cf3f-4143-9e26-79ae5418e501" providerId="AD" clId="Web-{5887020A-C47A-9C56-F108-246D7DDA6AB9}" dt="2023-11-21T18:58:40.117" v="103" actId="1076"/>
        <pc:sldMkLst>
          <pc:docMk/>
          <pc:sldMk cId="0" sldId="274"/>
        </pc:sldMkLst>
        <pc:spChg chg="add del mod">
          <ac:chgData name="Nisrin Laouzi" userId="S::nisrin.laouzi@istitutobachelet.edu.it::68aebd20-cf3f-4143-9e26-79ae5418e501" providerId="AD" clId="Web-{5887020A-C47A-9C56-F108-246D7DDA6AB9}" dt="2023-11-21T18:58:22.585" v="91"/>
          <ac:spMkLst>
            <pc:docMk/>
            <pc:sldMk cId="0" sldId="274"/>
            <ac:spMk id="3" creationId="{3464650C-9D1A-62A5-B0FD-B8CD16193353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8:21.976" v="90"/>
          <ac:spMkLst>
            <pc:docMk/>
            <pc:sldMk cId="0" sldId="274"/>
            <ac:spMk id="5" creationId="{C99154F7-915C-50FF-619F-B0E24F25237F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8:22.867" v="92"/>
          <ac:spMkLst>
            <pc:docMk/>
            <pc:sldMk cId="0" sldId="274"/>
            <ac:spMk id="7" creationId="{70F23247-FDC7-70BD-CC4C-DAB35AE78F28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8:22.898" v="93"/>
          <ac:spMkLst>
            <pc:docMk/>
            <pc:sldMk cId="0" sldId="274"/>
            <ac:spMk id="9" creationId="{D9E94720-01A1-306C-9A92-444764E3BA60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8:23.601" v="94"/>
          <ac:spMkLst>
            <pc:docMk/>
            <pc:sldMk cId="0" sldId="274"/>
            <ac:spMk id="11" creationId="{76817734-B31C-DDC8-7887-1D9E50C3B8FA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8:24.320" v="95"/>
          <ac:spMkLst>
            <pc:docMk/>
            <pc:sldMk cId="0" sldId="274"/>
            <ac:spMk id="13" creationId="{8C273841-0B41-5438-6647-8990A5471912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8:24.617" v="96"/>
          <ac:spMkLst>
            <pc:docMk/>
            <pc:sldMk cId="0" sldId="274"/>
            <ac:spMk id="15" creationId="{0C56AC1F-C022-FF09-A527-4FF7EE03994D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8:25.445" v="98"/>
          <ac:spMkLst>
            <pc:docMk/>
            <pc:sldMk cId="0" sldId="274"/>
            <ac:spMk id="17" creationId="{268877F3-4879-8BC7-156F-0C0165C6C832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8:26.148" v="99"/>
          <ac:spMkLst>
            <pc:docMk/>
            <pc:sldMk cId="0" sldId="274"/>
            <ac:spMk id="19" creationId="{E8757E7B-AF95-2B64-3334-B960AB27257D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8:26.164" v="100"/>
          <ac:spMkLst>
            <pc:docMk/>
            <pc:sldMk cId="0" sldId="274"/>
            <ac:spMk id="21" creationId="{F892805F-AD6D-1E6F-F7A8-19BF9462DB54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8:26.414" v="101"/>
          <ac:spMkLst>
            <pc:docMk/>
            <pc:sldMk cId="0" sldId="274"/>
            <ac:spMk id="23" creationId="{E2CF5375-2B6A-134F-28A9-89ED1210CE25}"/>
          </ac:spMkLst>
        </pc:spChg>
        <pc:spChg chg="add del mod">
          <ac:chgData name="Nisrin Laouzi" userId="S::nisrin.laouzi@istitutobachelet.edu.it::68aebd20-cf3f-4143-9e26-79ae5418e501" providerId="AD" clId="Web-{5887020A-C47A-9C56-F108-246D7DDA6AB9}" dt="2023-11-21T18:58:24.632" v="97"/>
          <ac:spMkLst>
            <pc:docMk/>
            <pc:sldMk cId="0" sldId="274"/>
            <ac:spMk id="25" creationId="{A38977BE-4D11-5E41-5182-E23BA1037CF8}"/>
          </ac:spMkLst>
        </pc:spChg>
        <pc:spChg chg="mod">
          <ac:chgData name="Nisrin Laouzi" userId="S::nisrin.laouzi@istitutobachelet.edu.it::68aebd20-cf3f-4143-9e26-79ae5418e501" providerId="AD" clId="Web-{5887020A-C47A-9C56-F108-246D7DDA6AB9}" dt="2023-11-21T18:58:18.992" v="89" actId="20577"/>
          <ac:spMkLst>
            <pc:docMk/>
            <pc:sldMk cId="0" sldId="274"/>
            <ac:spMk id="1982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8:04.100" v="74"/>
          <ac:spMkLst>
            <pc:docMk/>
            <pc:sldMk cId="0" sldId="274"/>
            <ac:spMk id="1983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8:03.350" v="73"/>
          <ac:spMkLst>
            <pc:docMk/>
            <pc:sldMk cId="0" sldId="274"/>
            <ac:spMk id="1984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8:04.241" v="75"/>
          <ac:spMkLst>
            <pc:docMk/>
            <pc:sldMk cId="0" sldId="274"/>
            <ac:spMk id="1985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8:05.397" v="76"/>
          <ac:spMkLst>
            <pc:docMk/>
            <pc:sldMk cId="0" sldId="274"/>
            <ac:spMk id="1986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8:01.569" v="71"/>
          <ac:spMkLst>
            <pc:docMk/>
            <pc:sldMk cId="0" sldId="274"/>
            <ac:spMk id="1987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8:02.663" v="72"/>
          <ac:spMkLst>
            <pc:docMk/>
            <pc:sldMk cId="0" sldId="274"/>
            <ac:spMk id="1988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8:09.007" v="79"/>
          <ac:spMkLst>
            <pc:docMk/>
            <pc:sldMk cId="0" sldId="274"/>
            <ac:spMk id="1989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8:09.147" v="80"/>
          <ac:spMkLst>
            <pc:docMk/>
            <pc:sldMk cId="0" sldId="274"/>
            <ac:spMk id="1990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8:06.429" v="77"/>
          <ac:spMkLst>
            <pc:docMk/>
            <pc:sldMk cId="0" sldId="274"/>
            <ac:spMk id="1991" creationId="{00000000-0000-0000-0000-000000000000}"/>
          </ac:spMkLst>
        </pc:spChg>
        <pc:spChg chg="del mod">
          <ac:chgData name="Nisrin Laouzi" userId="S::nisrin.laouzi@istitutobachelet.edu.it::68aebd20-cf3f-4143-9e26-79ae5418e501" providerId="AD" clId="Web-{5887020A-C47A-9C56-F108-246D7DDA6AB9}" dt="2023-11-21T18:58:11.788" v="83"/>
          <ac:spMkLst>
            <pc:docMk/>
            <pc:sldMk cId="0" sldId="274"/>
            <ac:spMk id="1992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8:09.726" v="81"/>
          <ac:spMkLst>
            <pc:docMk/>
            <pc:sldMk cId="0" sldId="274"/>
            <ac:spMk id="1993" creationId="{00000000-0000-0000-0000-000000000000}"/>
          </ac:spMkLst>
        </pc:spChg>
        <pc:spChg chg="del">
          <ac:chgData name="Nisrin Laouzi" userId="S::nisrin.laouzi@istitutobachelet.edu.it::68aebd20-cf3f-4143-9e26-79ae5418e501" providerId="AD" clId="Web-{5887020A-C47A-9C56-F108-246D7DDA6AB9}" dt="2023-11-21T18:58:10.632" v="82"/>
          <ac:spMkLst>
            <pc:docMk/>
            <pc:sldMk cId="0" sldId="274"/>
            <ac:spMk id="1994" creationId="{00000000-0000-0000-0000-000000000000}"/>
          </ac:spMkLst>
        </pc:spChg>
        <pc:picChg chg="add mod">
          <ac:chgData name="Nisrin Laouzi" userId="S::nisrin.laouzi@istitutobachelet.edu.it::68aebd20-cf3f-4143-9e26-79ae5418e501" providerId="AD" clId="Web-{5887020A-C47A-9C56-F108-246D7DDA6AB9}" dt="2023-11-21T18:58:40.117" v="103" actId="1076"/>
          <ac:picMkLst>
            <pc:docMk/>
            <pc:sldMk cId="0" sldId="274"/>
            <ac:picMk id="26" creationId="{AC88340B-A1F5-EE51-7192-D05D07453987}"/>
          </ac:picMkLst>
        </pc:picChg>
      </pc:sldChg>
      <pc:sldChg chg="addSp modSp add replId">
        <pc:chgData name="Nisrin Laouzi" userId="S::nisrin.laouzi@istitutobachelet.edu.it::68aebd20-cf3f-4143-9e26-79ae5418e501" providerId="AD" clId="Web-{5887020A-C47A-9C56-F108-246D7DDA6AB9}" dt="2023-11-21T19:00:20.074" v="113"/>
        <pc:sldMkLst>
          <pc:docMk/>
          <pc:sldMk cId="3426037905" sldId="317"/>
        </pc:sldMkLst>
        <pc:spChg chg="mod">
          <ac:chgData name="Nisrin Laouzi" userId="S::nisrin.laouzi@istitutobachelet.edu.it::68aebd20-cf3f-4143-9e26-79ae5418e501" providerId="AD" clId="Web-{5887020A-C47A-9C56-F108-246D7DDA6AB9}" dt="2023-11-21T18:59:30.369" v="112" actId="20577"/>
          <ac:spMkLst>
            <pc:docMk/>
            <pc:sldMk cId="3426037905" sldId="317"/>
            <ac:spMk id="3" creationId="{20D601FD-77FD-6081-7205-32C8FBFA17A5}"/>
          </ac:spMkLst>
        </pc:spChg>
        <pc:picChg chg="add mod">
          <ac:chgData name="Nisrin Laouzi" userId="S::nisrin.laouzi@istitutobachelet.edu.it::68aebd20-cf3f-4143-9e26-79ae5418e501" providerId="AD" clId="Web-{5887020A-C47A-9C56-F108-246D7DDA6AB9}" dt="2023-11-21T18:59:14.197" v="108" actId="14100"/>
          <ac:picMkLst>
            <pc:docMk/>
            <pc:sldMk cId="3426037905" sldId="317"/>
            <ac:picMk id="2" creationId="{EB0D55E5-25E3-E247-665C-74D0D3973538}"/>
          </ac:picMkLst>
        </pc:picChg>
        <pc:picChg chg="add mod">
          <ac:chgData name="Nisrin Laouzi" userId="S::nisrin.laouzi@istitutobachelet.edu.it::68aebd20-cf3f-4143-9e26-79ae5418e501" providerId="AD" clId="Web-{5887020A-C47A-9C56-F108-246D7DDA6AB9}" dt="2023-11-21T19:00:20.074" v="113"/>
          <ac:picMkLst>
            <pc:docMk/>
            <pc:sldMk cId="3426037905" sldId="317"/>
            <ac:picMk id="4" creationId="{BFC1CC5C-AAD4-0537-3216-CEC56C4BAD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a66634ec2d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a66634ec2d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66634ec2d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66634ec2d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a66634ec2d_0_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a66634ec2d_0_1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a56330f10b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a56330f10b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a66634ec2d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a66634ec2d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a66634ec2d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a66634ec2d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371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a56330f10b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a56330f10b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067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a66634ec2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a66634ec2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a66634ec2d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a66634ec2d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a66634ec2d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a66634ec2d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176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9f0f708dea_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9f0f708dea_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a66634ec2d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a66634ec2d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465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a66634ec2d_0_2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a66634ec2d_0_2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66634ec2d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66634ec2d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66634ec2d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66634ec2d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365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66634ec2d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66634ec2d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718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a66634ec2d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a66634ec2d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795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a66634ec2d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a66634ec2d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176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a66634ec2d_0_2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a66634ec2d_0_2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961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a66634ec2d_0_2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a66634ec2d_0_2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494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a66634ec2d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a66634ec2d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955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9f0f708dea_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9f0f708dea_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590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9f0f708dea_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9f0f708dea_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999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a56330f10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a56330f10b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a66634ec2d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a66634ec2d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9f0f708dea_3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9f0f708dea_3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a56330f10b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a56330f10b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9f0f708dea_3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9f0f708dea_3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35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6100" y="874525"/>
            <a:ext cx="3240300" cy="26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6100" y="3476375"/>
            <a:ext cx="324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201224" y="455772"/>
            <a:ext cx="4217644" cy="3625348"/>
            <a:chOff x="4201224" y="455772"/>
            <a:chExt cx="4217644" cy="3625348"/>
          </a:xfrm>
        </p:grpSpPr>
        <p:sp>
          <p:nvSpPr>
            <p:cNvPr id="12" name="Google Shape;12;p2"/>
            <p:cNvSpPr/>
            <p:nvPr/>
          </p:nvSpPr>
          <p:spPr>
            <a:xfrm>
              <a:off x="4668503" y="536475"/>
              <a:ext cx="634768" cy="634757"/>
            </a:xfrm>
            <a:custGeom>
              <a:avLst/>
              <a:gdLst/>
              <a:ahLst/>
              <a:cxnLst/>
              <a:rect l="l" t="t" r="r" b="b"/>
              <a:pathLst>
                <a:path w="13762" h="13761" extrusionOk="0">
                  <a:moveTo>
                    <a:pt x="6883" y="0"/>
                  </a:moveTo>
                  <a:cubicBezTo>
                    <a:pt x="3083" y="0"/>
                    <a:pt x="1" y="3078"/>
                    <a:pt x="1" y="6878"/>
                  </a:cubicBezTo>
                  <a:cubicBezTo>
                    <a:pt x="1" y="10678"/>
                    <a:pt x="3083" y="13760"/>
                    <a:pt x="6883" y="13760"/>
                  </a:cubicBezTo>
                  <a:cubicBezTo>
                    <a:pt x="10683" y="13760"/>
                    <a:pt x="13761" y="10678"/>
                    <a:pt x="13761" y="6878"/>
                  </a:cubicBezTo>
                  <a:cubicBezTo>
                    <a:pt x="13761" y="3078"/>
                    <a:pt x="10683" y="0"/>
                    <a:pt x="6883" y="0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35377" y="2744488"/>
              <a:ext cx="1924334" cy="1336632"/>
            </a:xfrm>
            <a:custGeom>
              <a:avLst/>
              <a:gdLst/>
              <a:ahLst/>
              <a:cxnLst/>
              <a:rect l="l" t="t" r="r" b="b"/>
              <a:pathLst>
                <a:path w="20318" h="14112" extrusionOk="0">
                  <a:moveTo>
                    <a:pt x="0" y="1"/>
                  </a:moveTo>
                  <a:lnTo>
                    <a:pt x="0" y="14111"/>
                  </a:lnTo>
                  <a:lnTo>
                    <a:pt x="20318" y="14111"/>
                  </a:lnTo>
                  <a:lnTo>
                    <a:pt x="20318" y="1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48899" y="2918481"/>
              <a:ext cx="340485" cy="1162639"/>
            </a:xfrm>
            <a:custGeom>
              <a:avLst/>
              <a:gdLst/>
              <a:ahLst/>
              <a:cxnLst/>
              <a:rect l="l" t="t" r="r" b="b"/>
              <a:pathLst>
                <a:path w="3595" h="12275" extrusionOk="0">
                  <a:moveTo>
                    <a:pt x="0" y="1"/>
                  </a:moveTo>
                  <a:lnTo>
                    <a:pt x="0" y="12274"/>
                  </a:lnTo>
                  <a:lnTo>
                    <a:pt x="3595" y="12274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27793" y="3018975"/>
              <a:ext cx="340580" cy="1062145"/>
            </a:xfrm>
            <a:custGeom>
              <a:avLst/>
              <a:gdLst/>
              <a:ahLst/>
              <a:cxnLst/>
              <a:rect l="l" t="t" r="r" b="b"/>
              <a:pathLst>
                <a:path w="3596" h="11214" extrusionOk="0">
                  <a:moveTo>
                    <a:pt x="1" y="1"/>
                  </a:moveTo>
                  <a:lnTo>
                    <a:pt x="1" y="11213"/>
                  </a:lnTo>
                  <a:lnTo>
                    <a:pt x="3595" y="11213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706782" y="3109902"/>
              <a:ext cx="340485" cy="971218"/>
            </a:xfrm>
            <a:custGeom>
              <a:avLst/>
              <a:gdLst/>
              <a:ahLst/>
              <a:cxnLst/>
              <a:rect l="l" t="t" r="r" b="b"/>
              <a:pathLst>
                <a:path w="3595" h="10254" extrusionOk="0">
                  <a:moveTo>
                    <a:pt x="1" y="1"/>
                  </a:moveTo>
                  <a:lnTo>
                    <a:pt x="1" y="10253"/>
                  </a:lnTo>
                  <a:lnTo>
                    <a:pt x="3595" y="10253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06782" y="3195715"/>
              <a:ext cx="537389" cy="885405"/>
            </a:xfrm>
            <a:custGeom>
              <a:avLst/>
              <a:gdLst/>
              <a:ahLst/>
              <a:cxnLst/>
              <a:rect l="l" t="t" r="r" b="b"/>
              <a:pathLst>
                <a:path w="5674" h="9348" extrusionOk="0">
                  <a:moveTo>
                    <a:pt x="1" y="0"/>
                  </a:moveTo>
                  <a:lnTo>
                    <a:pt x="1" y="9347"/>
                  </a:lnTo>
                  <a:lnTo>
                    <a:pt x="5674" y="9347"/>
                  </a:lnTo>
                  <a:lnTo>
                    <a:pt x="5674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582341" y="2918481"/>
              <a:ext cx="340485" cy="1162639"/>
            </a:xfrm>
            <a:custGeom>
              <a:avLst/>
              <a:gdLst/>
              <a:ahLst/>
              <a:cxnLst/>
              <a:rect l="l" t="t" r="r" b="b"/>
              <a:pathLst>
                <a:path w="3595" h="12275" extrusionOk="0">
                  <a:moveTo>
                    <a:pt x="1" y="1"/>
                  </a:moveTo>
                  <a:lnTo>
                    <a:pt x="1" y="12274"/>
                  </a:lnTo>
                  <a:lnTo>
                    <a:pt x="3595" y="12274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503352" y="3018975"/>
              <a:ext cx="340580" cy="1062145"/>
            </a:xfrm>
            <a:custGeom>
              <a:avLst/>
              <a:gdLst/>
              <a:ahLst/>
              <a:cxnLst/>
              <a:rect l="l" t="t" r="r" b="b"/>
              <a:pathLst>
                <a:path w="3596" h="11214" extrusionOk="0">
                  <a:moveTo>
                    <a:pt x="1" y="1"/>
                  </a:moveTo>
                  <a:lnTo>
                    <a:pt x="1" y="11213"/>
                  </a:lnTo>
                  <a:lnTo>
                    <a:pt x="3595" y="11213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24458" y="3109902"/>
              <a:ext cx="340485" cy="971218"/>
            </a:xfrm>
            <a:custGeom>
              <a:avLst/>
              <a:gdLst/>
              <a:ahLst/>
              <a:cxnLst/>
              <a:rect l="l" t="t" r="r" b="b"/>
              <a:pathLst>
                <a:path w="3595" h="10254" extrusionOk="0">
                  <a:moveTo>
                    <a:pt x="0" y="1"/>
                  </a:moveTo>
                  <a:lnTo>
                    <a:pt x="0" y="10253"/>
                  </a:lnTo>
                  <a:lnTo>
                    <a:pt x="3595" y="10253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27554" y="3196094"/>
              <a:ext cx="537389" cy="885026"/>
            </a:xfrm>
            <a:custGeom>
              <a:avLst/>
              <a:gdLst/>
              <a:ahLst/>
              <a:cxnLst/>
              <a:rect l="l" t="t" r="r" b="b"/>
              <a:pathLst>
                <a:path w="5674" h="9344" extrusionOk="0">
                  <a:moveTo>
                    <a:pt x="1" y="0"/>
                  </a:moveTo>
                  <a:lnTo>
                    <a:pt x="1" y="9343"/>
                  </a:lnTo>
                  <a:lnTo>
                    <a:pt x="5674" y="9343"/>
                  </a:lnTo>
                  <a:lnTo>
                    <a:pt x="5674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53740" y="3806538"/>
              <a:ext cx="158356" cy="274582"/>
            </a:xfrm>
            <a:custGeom>
              <a:avLst/>
              <a:gdLst/>
              <a:ahLst/>
              <a:cxnLst/>
              <a:rect l="l" t="t" r="r" b="b"/>
              <a:pathLst>
                <a:path w="1672" h="2899" extrusionOk="0">
                  <a:moveTo>
                    <a:pt x="838" y="0"/>
                  </a:moveTo>
                  <a:cubicBezTo>
                    <a:pt x="376" y="0"/>
                    <a:pt x="1" y="376"/>
                    <a:pt x="4" y="837"/>
                  </a:cubicBezTo>
                  <a:lnTo>
                    <a:pt x="1" y="2898"/>
                  </a:lnTo>
                  <a:lnTo>
                    <a:pt x="1672" y="2898"/>
                  </a:lnTo>
                  <a:lnTo>
                    <a:pt x="1672" y="837"/>
                  </a:lnTo>
                  <a:cubicBezTo>
                    <a:pt x="1672" y="376"/>
                    <a:pt x="1296" y="0"/>
                    <a:pt x="838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93424" y="3560372"/>
              <a:ext cx="79084" cy="137528"/>
            </a:xfrm>
            <a:custGeom>
              <a:avLst/>
              <a:gdLst/>
              <a:ahLst/>
              <a:cxnLst/>
              <a:rect l="l" t="t" r="r" b="b"/>
              <a:pathLst>
                <a:path w="835" h="1452" extrusionOk="0">
                  <a:moveTo>
                    <a:pt x="419" y="1"/>
                  </a:moveTo>
                  <a:cubicBezTo>
                    <a:pt x="188" y="1"/>
                    <a:pt x="0" y="185"/>
                    <a:pt x="0" y="416"/>
                  </a:cubicBezTo>
                  <a:lnTo>
                    <a:pt x="0" y="1452"/>
                  </a:lnTo>
                  <a:lnTo>
                    <a:pt x="834" y="1452"/>
                  </a:lnTo>
                  <a:lnTo>
                    <a:pt x="834" y="416"/>
                  </a:lnTo>
                  <a:cubicBezTo>
                    <a:pt x="834" y="185"/>
                    <a:pt x="646" y="1"/>
                    <a:pt x="419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670027" y="2440355"/>
              <a:ext cx="2129098" cy="1640765"/>
            </a:xfrm>
            <a:custGeom>
              <a:avLst/>
              <a:gdLst/>
              <a:ahLst/>
              <a:cxnLst/>
              <a:rect l="l" t="t" r="r" b="b"/>
              <a:pathLst>
                <a:path w="22480" h="17323" extrusionOk="0">
                  <a:moveTo>
                    <a:pt x="1" y="0"/>
                  </a:moveTo>
                  <a:lnTo>
                    <a:pt x="1" y="17322"/>
                  </a:lnTo>
                  <a:lnTo>
                    <a:pt x="3306" y="17322"/>
                  </a:lnTo>
                  <a:lnTo>
                    <a:pt x="3306" y="12836"/>
                  </a:lnTo>
                  <a:lnTo>
                    <a:pt x="3202" y="12836"/>
                  </a:lnTo>
                  <a:cubicBezTo>
                    <a:pt x="3047" y="12577"/>
                    <a:pt x="2964" y="12277"/>
                    <a:pt x="2964" y="11974"/>
                  </a:cubicBezTo>
                  <a:cubicBezTo>
                    <a:pt x="2964" y="11043"/>
                    <a:pt x="4238" y="10173"/>
                    <a:pt x="4649" y="10173"/>
                  </a:cubicBezTo>
                  <a:cubicBezTo>
                    <a:pt x="5060" y="10173"/>
                    <a:pt x="6334" y="11043"/>
                    <a:pt x="6334" y="11974"/>
                  </a:cubicBezTo>
                  <a:cubicBezTo>
                    <a:pt x="6334" y="12277"/>
                    <a:pt x="6251" y="12577"/>
                    <a:pt x="6092" y="12836"/>
                  </a:cubicBezTo>
                  <a:lnTo>
                    <a:pt x="5934" y="12836"/>
                  </a:lnTo>
                  <a:lnTo>
                    <a:pt x="5934" y="17322"/>
                  </a:lnTo>
                  <a:lnTo>
                    <a:pt x="7204" y="17322"/>
                  </a:lnTo>
                  <a:lnTo>
                    <a:pt x="7204" y="12393"/>
                  </a:lnTo>
                  <a:lnTo>
                    <a:pt x="7258" y="12393"/>
                  </a:lnTo>
                  <a:cubicBezTo>
                    <a:pt x="7060" y="11887"/>
                    <a:pt x="6959" y="11353"/>
                    <a:pt x="6959" y="10812"/>
                  </a:cubicBezTo>
                  <a:cubicBezTo>
                    <a:pt x="6959" y="8448"/>
                    <a:pt x="10196" y="6232"/>
                    <a:pt x="11242" y="6232"/>
                  </a:cubicBezTo>
                  <a:cubicBezTo>
                    <a:pt x="12289" y="6232"/>
                    <a:pt x="15526" y="8448"/>
                    <a:pt x="15526" y="10812"/>
                  </a:cubicBezTo>
                  <a:cubicBezTo>
                    <a:pt x="15526" y="11353"/>
                    <a:pt x="15425" y="11887"/>
                    <a:pt x="15223" y="12393"/>
                  </a:cubicBezTo>
                  <a:lnTo>
                    <a:pt x="15280" y="12393"/>
                  </a:lnTo>
                  <a:lnTo>
                    <a:pt x="15280" y="17322"/>
                  </a:lnTo>
                  <a:lnTo>
                    <a:pt x="16511" y="17322"/>
                  </a:lnTo>
                  <a:lnTo>
                    <a:pt x="16511" y="12836"/>
                  </a:lnTo>
                  <a:lnTo>
                    <a:pt x="16388" y="12836"/>
                  </a:lnTo>
                  <a:cubicBezTo>
                    <a:pt x="16233" y="12577"/>
                    <a:pt x="16150" y="12277"/>
                    <a:pt x="16150" y="11974"/>
                  </a:cubicBezTo>
                  <a:cubicBezTo>
                    <a:pt x="16150" y="11043"/>
                    <a:pt x="17424" y="10173"/>
                    <a:pt x="17835" y="10173"/>
                  </a:cubicBezTo>
                  <a:cubicBezTo>
                    <a:pt x="18247" y="10173"/>
                    <a:pt x="19521" y="11043"/>
                    <a:pt x="19521" y="11974"/>
                  </a:cubicBezTo>
                  <a:cubicBezTo>
                    <a:pt x="19521" y="12277"/>
                    <a:pt x="19438" y="12577"/>
                    <a:pt x="19283" y="12836"/>
                  </a:cubicBezTo>
                  <a:lnTo>
                    <a:pt x="19135" y="12836"/>
                  </a:lnTo>
                  <a:lnTo>
                    <a:pt x="19135" y="17322"/>
                  </a:lnTo>
                  <a:lnTo>
                    <a:pt x="22480" y="17322"/>
                  </a:lnTo>
                  <a:lnTo>
                    <a:pt x="22480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01012" y="2745246"/>
              <a:ext cx="1866939" cy="910978"/>
            </a:xfrm>
            <a:custGeom>
              <a:avLst/>
              <a:gdLst/>
              <a:ahLst/>
              <a:cxnLst/>
              <a:rect l="l" t="t" r="r" b="b"/>
              <a:pathLst>
                <a:path w="19712" h="9618" extrusionOk="0">
                  <a:moveTo>
                    <a:pt x="0" y="0"/>
                  </a:moveTo>
                  <a:lnTo>
                    <a:pt x="0" y="9617"/>
                  </a:lnTo>
                  <a:lnTo>
                    <a:pt x="1819" y="9617"/>
                  </a:lnTo>
                  <a:cubicBezTo>
                    <a:pt x="1660" y="9358"/>
                    <a:pt x="1577" y="9058"/>
                    <a:pt x="1577" y="8755"/>
                  </a:cubicBezTo>
                  <a:cubicBezTo>
                    <a:pt x="1577" y="7824"/>
                    <a:pt x="2851" y="6954"/>
                    <a:pt x="3262" y="6954"/>
                  </a:cubicBezTo>
                  <a:cubicBezTo>
                    <a:pt x="3674" y="6954"/>
                    <a:pt x="4948" y="7824"/>
                    <a:pt x="4948" y="8755"/>
                  </a:cubicBezTo>
                  <a:cubicBezTo>
                    <a:pt x="4948" y="9058"/>
                    <a:pt x="4865" y="9358"/>
                    <a:pt x="4709" y="9617"/>
                  </a:cubicBezTo>
                  <a:lnTo>
                    <a:pt x="5774" y="9617"/>
                  </a:lnTo>
                  <a:cubicBezTo>
                    <a:pt x="5410" y="8943"/>
                    <a:pt x="5222" y="8192"/>
                    <a:pt x="5222" y="7427"/>
                  </a:cubicBezTo>
                  <a:cubicBezTo>
                    <a:pt x="5222" y="4868"/>
                    <a:pt x="8726" y="2472"/>
                    <a:pt x="9856" y="2472"/>
                  </a:cubicBezTo>
                  <a:cubicBezTo>
                    <a:pt x="10985" y="2472"/>
                    <a:pt x="14489" y="4868"/>
                    <a:pt x="14489" y="7427"/>
                  </a:cubicBezTo>
                  <a:cubicBezTo>
                    <a:pt x="14489" y="8192"/>
                    <a:pt x="14302" y="8943"/>
                    <a:pt x="13937" y="9617"/>
                  </a:cubicBezTo>
                  <a:lnTo>
                    <a:pt x="15002" y="9617"/>
                  </a:lnTo>
                  <a:cubicBezTo>
                    <a:pt x="14847" y="9358"/>
                    <a:pt x="14764" y="9058"/>
                    <a:pt x="14764" y="8755"/>
                  </a:cubicBezTo>
                  <a:cubicBezTo>
                    <a:pt x="14764" y="7824"/>
                    <a:pt x="16037" y="6954"/>
                    <a:pt x="16449" y="6954"/>
                  </a:cubicBezTo>
                  <a:cubicBezTo>
                    <a:pt x="16860" y="6954"/>
                    <a:pt x="18134" y="7824"/>
                    <a:pt x="18134" y="8755"/>
                  </a:cubicBezTo>
                  <a:cubicBezTo>
                    <a:pt x="18134" y="9058"/>
                    <a:pt x="18051" y="9358"/>
                    <a:pt x="17892" y="9617"/>
                  </a:cubicBezTo>
                  <a:lnTo>
                    <a:pt x="19711" y="9617"/>
                  </a:lnTo>
                  <a:lnTo>
                    <a:pt x="19711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46502" y="3380601"/>
              <a:ext cx="24720" cy="35329"/>
            </a:xfrm>
            <a:custGeom>
              <a:avLst/>
              <a:gdLst/>
              <a:ahLst/>
              <a:cxnLst/>
              <a:rect l="l" t="t" r="r" b="b"/>
              <a:pathLst>
                <a:path w="261" h="373" extrusionOk="0">
                  <a:moveTo>
                    <a:pt x="131" y="1"/>
                  </a:moveTo>
                  <a:cubicBezTo>
                    <a:pt x="59" y="1"/>
                    <a:pt x="1" y="59"/>
                    <a:pt x="1" y="134"/>
                  </a:cubicBezTo>
                  <a:lnTo>
                    <a:pt x="1" y="372"/>
                  </a:lnTo>
                  <a:lnTo>
                    <a:pt x="261" y="372"/>
                  </a:lnTo>
                  <a:lnTo>
                    <a:pt x="261" y="134"/>
                  </a:lnTo>
                  <a:cubicBezTo>
                    <a:pt x="261" y="59"/>
                    <a:pt x="203" y="1"/>
                    <a:pt x="131" y="1"/>
                  </a:cubicBezTo>
                  <a:close/>
                </a:path>
              </a:pathLst>
            </a:custGeom>
            <a:solidFill>
              <a:srgbClr val="F7D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097646" y="3380601"/>
              <a:ext cx="25004" cy="35329"/>
            </a:xfrm>
            <a:custGeom>
              <a:avLst/>
              <a:gdLst/>
              <a:ahLst/>
              <a:cxnLst/>
              <a:rect l="l" t="t" r="r" b="b"/>
              <a:pathLst>
                <a:path w="264" h="373" extrusionOk="0">
                  <a:moveTo>
                    <a:pt x="130" y="1"/>
                  </a:moveTo>
                  <a:cubicBezTo>
                    <a:pt x="58" y="1"/>
                    <a:pt x="0" y="59"/>
                    <a:pt x="0" y="134"/>
                  </a:cubicBezTo>
                  <a:lnTo>
                    <a:pt x="0" y="372"/>
                  </a:lnTo>
                  <a:lnTo>
                    <a:pt x="264" y="372"/>
                  </a:lnTo>
                  <a:lnTo>
                    <a:pt x="264" y="134"/>
                  </a:lnTo>
                  <a:cubicBezTo>
                    <a:pt x="260" y="59"/>
                    <a:pt x="203" y="1"/>
                    <a:pt x="130" y="1"/>
                  </a:cubicBezTo>
                  <a:close/>
                </a:path>
              </a:pathLst>
            </a:custGeom>
            <a:solidFill>
              <a:srgbClr val="F7D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573808" y="3708792"/>
              <a:ext cx="129659" cy="227318"/>
            </a:xfrm>
            <a:custGeom>
              <a:avLst/>
              <a:gdLst/>
              <a:ahLst/>
              <a:cxnLst/>
              <a:rect l="l" t="t" r="r" b="b"/>
              <a:pathLst>
                <a:path w="1369" h="2400" extrusionOk="0">
                  <a:moveTo>
                    <a:pt x="683" y="0"/>
                  </a:moveTo>
                  <a:cubicBezTo>
                    <a:pt x="307" y="0"/>
                    <a:pt x="1" y="307"/>
                    <a:pt x="1" y="686"/>
                  </a:cubicBezTo>
                  <a:lnTo>
                    <a:pt x="1" y="2400"/>
                  </a:lnTo>
                  <a:lnTo>
                    <a:pt x="1368" y="2400"/>
                  </a:lnTo>
                  <a:lnTo>
                    <a:pt x="1368" y="686"/>
                  </a:lnTo>
                  <a:cubicBezTo>
                    <a:pt x="1368" y="307"/>
                    <a:pt x="1062" y="0"/>
                    <a:pt x="683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65779" y="3708792"/>
              <a:ext cx="129280" cy="227318"/>
            </a:xfrm>
            <a:custGeom>
              <a:avLst/>
              <a:gdLst/>
              <a:ahLst/>
              <a:cxnLst/>
              <a:rect l="l" t="t" r="r" b="b"/>
              <a:pathLst>
                <a:path w="1365" h="2400" extrusionOk="0">
                  <a:moveTo>
                    <a:pt x="682" y="0"/>
                  </a:moveTo>
                  <a:cubicBezTo>
                    <a:pt x="303" y="0"/>
                    <a:pt x="0" y="307"/>
                    <a:pt x="0" y="686"/>
                  </a:cubicBezTo>
                  <a:lnTo>
                    <a:pt x="0" y="2400"/>
                  </a:lnTo>
                  <a:lnTo>
                    <a:pt x="1364" y="2400"/>
                  </a:lnTo>
                  <a:lnTo>
                    <a:pt x="1364" y="686"/>
                  </a:lnTo>
                  <a:cubicBezTo>
                    <a:pt x="1364" y="307"/>
                    <a:pt x="1058" y="0"/>
                    <a:pt x="68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5377" y="2540849"/>
              <a:ext cx="1998208" cy="1104767"/>
            </a:xfrm>
            <a:custGeom>
              <a:avLst/>
              <a:gdLst/>
              <a:ahLst/>
              <a:cxnLst/>
              <a:rect l="l" t="t" r="r" b="b"/>
              <a:pathLst>
                <a:path w="21098" h="11664" fill="none" extrusionOk="0">
                  <a:moveTo>
                    <a:pt x="0" y="11664"/>
                  </a:moveTo>
                  <a:lnTo>
                    <a:pt x="0" y="0"/>
                  </a:lnTo>
                  <a:lnTo>
                    <a:pt x="21097" y="0"/>
                  </a:lnTo>
                  <a:lnTo>
                    <a:pt x="21097" y="11664"/>
                  </a:lnTo>
                </a:path>
              </a:pathLst>
            </a:custGeom>
            <a:noFill/>
            <a:ln w="2425" cap="flat" cmpd="sng">
              <a:solidFill>
                <a:srgbClr val="F7D3BF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291803" y="3620895"/>
              <a:ext cx="125491" cy="460220"/>
            </a:xfrm>
            <a:custGeom>
              <a:avLst/>
              <a:gdLst/>
              <a:ahLst/>
              <a:cxnLst/>
              <a:rect l="l" t="t" r="r" b="b"/>
              <a:pathLst>
                <a:path w="1325" h="4859" extrusionOk="0">
                  <a:moveTo>
                    <a:pt x="211" y="1"/>
                  </a:moveTo>
                  <a:cubicBezTo>
                    <a:pt x="94" y="1"/>
                    <a:pt x="0" y="100"/>
                    <a:pt x="0" y="221"/>
                  </a:cubicBezTo>
                  <a:lnTo>
                    <a:pt x="0" y="4858"/>
                  </a:lnTo>
                  <a:lnTo>
                    <a:pt x="1325" y="4858"/>
                  </a:lnTo>
                  <a:lnTo>
                    <a:pt x="1325" y="1"/>
                  </a:lnTo>
                  <a:lnTo>
                    <a:pt x="217" y="1"/>
                  </a:lnTo>
                  <a:cubicBezTo>
                    <a:pt x="215" y="1"/>
                    <a:pt x="213" y="1"/>
                    <a:pt x="211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051573" y="3620895"/>
              <a:ext cx="125492" cy="460225"/>
            </a:xfrm>
            <a:custGeom>
              <a:avLst/>
              <a:gdLst/>
              <a:ahLst/>
              <a:cxnLst/>
              <a:rect l="l" t="t" r="r" b="b"/>
              <a:pathLst>
                <a:path w="1325" h="4859" extrusionOk="0">
                  <a:moveTo>
                    <a:pt x="1" y="1"/>
                  </a:moveTo>
                  <a:lnTo>
                    <a:pt x="1" y="4858"/>
                  </a:lnTo>
                  <a:lnTo>
                    <a:pt x="1325" y="4858"/>
                  </a:lnTo>
                  <a:lnTo>
                    <a:pt x="1325" y="217"/>
                  </a:lnTo>
                  <a:cubicBezTo>
                    <a:pt x="1325" y="98"/>
                    <a:pt x="1228" y="1"/>
                    <a:pt x="1108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045365" y="2940077"/>
              <a:ext cx="130322" cy="332264"/>
            </a:xfrm>
            <a:custGeom>
              <a:avLst/>
              <a:gdLst/>
              <a:ahLst/>
              <a:cxnLst/>
              <a:rect l="l" t="t" r="r" b="b"/>
              <a:pathLst>
                <a:path w="1376" h="3508" extrusionOk="0">
                  <a:moveTo>
                    <a:pt x="686" y="0"/>
                  </a:moveTo>
                  <a:cubicBezTo>
                    <a:pt x="307" y="0"/>
                    <a:pt x="0" y="307"/>
                    <a:pt x="0" y="686"/>
                  </a:cubicBezTo>
                  <a:lnTo>
                    <a:pt x="0" y="3508"/>
                  </a:lnTo>
                  <a:lnTo>
                    <a:pt x="1375" y="3508"/>
                  </a:lnTo>
                  <a:lnTo>
                    <a:pt x="1375" y="686"/>
                  </a:lnTo>
                  <a:cubicBezTo>
                    <a:pt x="1375" y="307"/>
                    <a:pt x="1065" y="0"/>
                    <a:pt x="686" y="0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293180" y="2940077"/>
              <a:ext cx="130322" cy="332264"/>
            </a:xfrm>
            <a:custGeom>
              <a:avLst/>
              <a:gdLst/>
              <a:ahLst/>
              <a:cxnLst/>
              <a:rect l="l" t="t" r="r" b="b"/>
              <a:pathLst>
                <a:path w="1376" h="3508" extrusionOk="0">
                  <a:moveTo>
                    <a:pt x="690" y="0"/>
                  </a:moveTo>
                  <a:cubicBezTo>
                    <a:pt x="311" y="0"/>
                    <a:pt x="1" y="307"/>
                    <a:pt x="1" y="686"/>
                  </a:cubicBezTo>
                  <a:lnTo>
                    <a:pt x="1" y="3508"/>
                  </a:lnTo>
                  <a:lnTo>
                    <a:pt x="1376" y="3508"/>
                  </a:lnTo>
                  <a:lnTo>
                    <a:pt x="1376" y="686"/>
                  </a:lnTo>
                  <a:cubicBezTo>
                    <a:pt x="1376" y="307"/>
                    <a:pt x="1069" y="0"/>
                    <a:pt x="690" y="0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15692" y="2757559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8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63521" y="2757559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0"/>
                  </a:lnTo>
                  <a:lnTo>
                    <a:pt x="184" y="365"/>
                  </a:lnTo>
                  <a:lnTo>
                    <a:pt x="365" y="18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10687" y="2757559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5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58231" y="2757180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9"/>
                  </a:lnTo>
                  <a:lnTo>
                    <a:pt x="368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05397" y="2757559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8"/>
                  </a:lnTo>
                  <a:lnTo>
                    <a:pt x="368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052848" y="2757559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8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00676" y="2757559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0"/>
                  </a:lnTo>
                  <a:lnTo>
                    <a:pt x="185" y="365"/>
                  </a:lnTo>
                  <a:lnTo>
                    <a:pt x="365" y="18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47842" y="2757559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195387" y="2757180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9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242553" y="2757559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8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90382" y="2757559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0"/>
                  </a:lnTo>
                  <a:lnTo>
                    <a:pt x="185" y="365"/>
                  </a:lnTo>
                  <a:lnTo>
                    <a:pt x="365" y="18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337548" y="2757559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85472" y="2757180"/>
              <a:ext cx="34569" cy="34950"/>
            </a:xfrm>
            <a:custGeom>
              <a:avLst/>
              <a:gdLst/>
              <a:ahLst/>
              <a:cxnLst/>
              <a:rect l="l" t="t" r="r" b="b"/>
              <a:pathLst>
                <a:path w="365" h="369" extrusionOk="0">
                  <a:moveTo>
                    <a:pt x="180" y="0"/>
                  </a:moveTo>
                  <a:lnTo>
                    <a:pt x="0" y="184"/>
                  </a:lnTo>
                  <a:lnTo>
                    <a:pt x="180" y="369"/>
                  </a:lnTo>
                  <a:lnTo>
                    <a:pt x="365" y="1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432638" y="2757559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0" y="0"/>
                  </a:moveTo>
                  <a:lnTo>
                    <a:pt x="0" y="184"/>
                  </a:lnTo>
                  <a:lnTo>
                    <a:pt x="180" y="365"/>
                  </a:lnTo>
                  <a:lnTo>
                    <a:pt x="365" y="1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479804" y="2757559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8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527633" y="2757559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0"/>
                  </a:lnTo>
                  <a:lnTo>
                    <a:pt x="184" y="365"/>
                  </a:lnTo>
                  <a:lnTo>
                    <a:pt x="365" y="18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74799" y="2757559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5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22628" y="2757180"/>
              <a:ext cx="34569" cy="34950"/>
            </a:xfrm>
            <a:custGeom>
              <a:avLst/>
              <a:gdLst/>
              <a:ahLst/>
              <a:cxnLst/>
              <a:rect l="l" t="t" r="r" b="b"/>
              <a:pathLst>
                <a:path w="365" h="369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9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669794" y="2757559"/>
              <a:ext cx="34569" cy="34950"/>
            </a:xfrm>
            <a:custGeom>
              <a:avLst/>
              <a:gdLst/>
              <a:ahLst/>
              <a:cxnLst/>
              <a:rect l="l" t="t" r="r" b="b"/>
              <a:pathLst>
                <a:path w="365" h="369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8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717338" y="2757180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9"/>
                  </a:lnTo>
                  <a:lnTo>
                    <a:pt x="368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764504" y="2757559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8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811954" y="2757559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859878" y="2757180"/>
              <a:ext cx="34569" cy="34950"/>
            </a:xfrm>
            <a:custGeom>
              <a:avLst/>
              <a:gdLst/>
              <a:ahLst/>
              <a:cxnLst/>
              <a:rect l="l" t="t" r="r" b="b"/>
              <a:pathLst>
                <a:path w="365" h="369" extrusionOk="0">
                  <a:moveTo>
                    <a:pt x="180" y="0"/>
                  </a:moveTo>
                  <a:lnTo>
                    <a:pt x="0" y="184"/>
                  </a:lnTo>
                  <a:lnTo>
                    <a:pt x="180" y="369"/>
                  </a:lnTo>
                  <a:lnTo>
                    <a:pt x="364" y="1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907044" y="2757559"/>
              <a:ext cx="34569" cy="34950"/>
            </a:xfrm>
            <a:custGeom>
              <a:avLst/>
              <a:gdLst/>
              <a:ahLst/>
              <a:cxnLst/>
              <a:rect l="l" t="t" r="r" b="b"/>
              <a:pathLst>
                <a:path w="365" h="369" extrusionOk="0">
                  <a:moveTo>
                    <a:pt x="180" y="0"/>
                  </a:moveTo>
                  <a:lnTo>
                    <a:pt x="0" y="184"/>
                  </a:lnTo>
                  <a:lnTo>
                    <a:pt x="180" y="368"/>
                  </a:lnTo>
                  <a:lnTo>
                    <a:pt x="365" y="1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954494" y="2757180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9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01660" y="2757559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049489" y="2757180"/>
              <a:ext cx="34664" cy="34950"/>
            </a:xfrm>
            <a:custGeom>
              <a:avLst/>
              <a:gdLst/>
              <a:ahLst/>
              <a:cxnLst/>
              <a:rect l="l" t="t" r="r" b="b"/>
              <a:pathLst>
                <a:path w="366" h="369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9"/>
                  </a:lnTo>
                  <a:lnTo>
                    <a:pt x="36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096655" y="2757559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44200" y="2757180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9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191366" y="2757559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238911" y="2757559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8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286740" y="2757180"/>
              <a:ext cx="34569" cy="34950"/>
            </a:xfrm>
            <a:custGeom>
              <a:avLst/>
              <a:gdLst/>
              <a:ahLst/>
              <a:cxnLst/>
              <a:rect l="l" t="t" r="r" b="b"/>
              <a:pathLst>
                <a:path w="365" h="369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9"/>
                  </a:lnTo>
                  <a:lnTo>
                    <a:pt x="365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333906" y="2757559"/>
              <a:ext cx="34569" cy="34950"/>
            </a:xfrm>
            <a:custGeom>
              <a:avLst/>
              <a:gdLst/>
              <a:ahLst/>
              <a:cxnLst/>
              <a:rect l="l" t="t" r="r" b="b"/>
              <a:pathLst>
                <a:path w="365" h="369" extrusionOk="0">
                  <a:moveTo>
                    <a:pt x="181" y="0"/>
                  </a:moveTo>
                  <a:lnTo>
                    <a:pt x="0" y="184"/>
                  </a:lnTo>
                  <a:lnTo>
                    <a:pt x="181" y="368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381356" y="2757180"/>
              <a:ext cx="35043" cy="34950"/>
            </a:xfrm>
            <a:custGeom>
              <a:avLst/>
              <a:gdLst/>
              <a:ahLst/>
              <a:cxnLst/>
              <a:rect l="l" t="t" r="r" b="b"/>
              <a:pathLst>
                <a:path w="370" h="369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9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28616" y="2757559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8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76445" y="2757180"/>
              <a:ext cx="34569" cy="34950"/>
            </a:xfrm>
            <a:custGeom>
              <a:avLst/>
              <a:gdLst/>
              <a:ahLst/>
              <a:cxnLst/>
              <a:rect l="l" t="t" r="r" b="b"/>
              <a:pathLst>
                <a:path w="365" h="369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9"/>
                  </a:lnTo>
                  <a:lnTo>
                    <a:pt x="365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523611" y="2757559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5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71440" y="2757180"/>
              <a:ext cx="34569" cy="34950"/>
            </a:xfrm>
            <a:custGeom>
              <a:avLst/>
              <a:gdLst/>
              <a:ahLst/>
              <a:cxnLst/>
              <a:rect l="l" t="t" r="r" b="b"/>
              <a:pathLst>
                <a:path w="365" h="369" extrusionOk="0">
                  <a:moveTo>
                    <a:pt x="181" y="0"/>
                  </a:moveTo>
                  <a:lnTo>
                    <a:pt x="0" y="184"/>
                  </a:lnTo>
                  <a:lnTo>
                    <a:pt x="181" y="369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618227" y="2757559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8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18227" y="2757559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8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17943" y="2810126"/>
              <a:ext cx="34948" cy="34666"/>
            </a:xfrm>
            <a:custGeom>
              <a:avLst/>
              <a:gdLst/>
              <a:ahLst/>
              <a:cxnLst/>
              <a:rect l="l" t="t" r="r" b="b"/>
              <a:pathLst>
                <a:path w="369" h="366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5"/>
                  </a:lnTo>
                  <a:lnTo>
                    <a:pt x="368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18227" y="2862410"/>
              <a:ext cx="34948" cy="34666"/>
            </a:xfrm>
            <a:custGeom>
              <a:avLst/>
              <a:gdLst/>
              <a:ahLst/>
              <a:cxnLst/>
              <a:rect l="l" t="t" r="r" b="b"/>
              <a:pathLst>
                <a:path w="369" h="366" extrusionOk="0">
                  <a:moveTo>
                    <a:pt x="185" y="1"/>
                  </a:moveTo>
                  <a:lnTo>
                    <a:pt x="1" y="181"/>
                  </a:lnTo>
                  <a:lnTo>
                    <a:pt x="185" y="365"/>
                  </a:lnTo>
                  <a:lnTo>
                    <a:pt x="369" y="18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18227" y="2914788"/>
              <a:ext cx="34664" cy="34950"/>
            </a:xfrm>
            <a:custGeom>
              <a:avLst/>
              <a:gdLst/>
              <a:ahLst/>
              <a:cxnLst/>
              <a:rect l="l" t="t" r="r" b="b"/>
              <a:pathLst>
                <a:path w="366" h="369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8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18227" y="2967071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18227" y="3019638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618227" y="3071637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0"/>
                  </a:moveTo>
                  <a:lnTo>
                    <a:pt x="1" y="185"/>
                  </a:lnTo>
                  <a:lnTo>
                    <a:pt x="185" y="369"/>
                  </a:lnTo>
                  <a:lnTo>
                    <a:pt x="369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618227" y="3124299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5" y="0"/>
                  </a:moveTo>
                  <a:lnTo>
                    <a:pt x="1" y="181"/>
                  </a:lnTo>
                  <a:lnTo>
                    <a:pt x="185" y="365"/>
                  </a:lnTo>
                  <a:lnTo>
                    <a:pt x="369" y="18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18227" y="3176582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8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618227" y="3228866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0"/>
                  </a:moveTo>
                  <a:lnTo>
                    <a:pt x="1" y="185"/>
                  </a:lnTo>
                  <a:lnTo>
                    <a:pt x="185" y="369"/>
                  </a:lnTo>
                  <a:lnTo>
                    <a:pt x="369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18227" y="3281528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5" y="0"/>
                  </a:moveTo>
                  <a:lnTo>
                    <a:pt x="1" y="181"/>
                  </a:lnTo>
                  <a:lnTo>
                    <a:pt x="185" y="365"/>
                  </a:lnTo>
                  <a:lnTo>
                    <a:pt x="369" y="18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618227" y="3333811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17943" y="3386473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8" y="18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18227" y="3438377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1"/>
                  </a:moveTo>
                  <a:lnTo>
                    <a:pt x="1" y="185"/>
                  </a:lnTo>
                  <a:lnTo>
                    <a:pt x="185" y="369"/>
                  </a:lnTo>
                  <a:lnTo>
                    <a:pt x="369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18227" y="3491040"/>
              <a:ext cx="34664" cy="34950"/>
            </a:xfrm>
            <a:custGeom>
              <a:avLst/>
              <a:gdLst/>
              <a:ahLst/>
              <a:cxnLst/>
              <a:rect l="l" t="t" r="r" b="b"/>
              <a:pathLst>
                <a:path w="366" h="369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8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18227" y="3543323"/>
              <a:ext cx="34948" cy="34666"/>
            </a:xfrm>
            <a:custGeom>
              <a:avLst/>
              <a:gdLst/>
              <a:ahLst/>
              <a:cxnLst/>
              <a:rect l="l" t="t" r="r" b="b"/>
              <a:pathLst>
                <a:path w="369" h="366" extrusionOk="0">
                  <a:moveTo>
                    <a:pt x="185" y="1"/>
                  </a:moveTo>
                  <a:lnTo>
                    <a:pt x="1" y="181"/>
                  </a:lnTo>
                  <a:lnTo>
                    <a:pt x="185" y="365"/>
                  </a:lnTo>
                  <a:lnTo>
                    <a:pt x="369" y="18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617943" y="3595985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8" y="18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15692" y="2757559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8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815313" y="2810126"/>
              <a:ext cx="34948" cy="34666"/>
            </a:xfrm>
            <a:custGeom>
              <a:avLst/>
              <a:gdLst/>
              <a:ahLst/>
              <a:cxnLst/>
              <a:rect l="l" t="t" r="r" b="b"/>
              <a:pathLst>
                <a:path w="369" h="366" extrusionOk="0">
                  <a:moveTo>
                    <a:pt x="185" y="1"/>
                  </a:moveTo>
                  <a:lnTo>
                    <a:pt x="1" y="185"/>
                  </a:lnTo>
                  <a:lnTo>
                    <a:pt x="185" y="365"/>
                  </a:lnTo>
                  <a:lnTo>
                    <a:pt x="369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15692" y="2862410"/>
              <a:ext cx="34948" cy="34666"/>
            </a:xfrm>
            <a:custGeom>
              <a:avLst/>
              <a:gdLst/>
              <a:ahLst/>
              <a:cxnLst/>
              <a:rect l="l" t="t" r="r" b="b"/>
              <a:pathLst>
                <a:path w="369" h="366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8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815313" y="2914788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8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815692" y="2967071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8"/>
                  </a:lnTo>
                  <a:lnTo>
                    <a:pt x="368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815313" y="3019638"/>
              <a:ext cx="34948" cy="34666"/>
            </a:xfrm>
            <a:custGeom>
              <a:avLst/>
              <a:gdLst/>
              <a:ahLst/>
              <a:cxnLst/>
              <a:rect l="l" t="t" r="r" b="b"/>
              <a:pathLst>
                <a:path w="369" h="366" extrusionOk="0">
                  <a:moveTo>
                    <a:pt x="185" y="1"/>
                  </a:moveTo>
                  <a:lnTo>
                    <a:pt x="1" y="185"/>
                  </a:lnTo>
                  <a:lnTo>
                    <a:pt x="185" y="365"/>
                  </a:lnTo>
                  <a:lnTo>
                    <a:pt x="369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815692" y="3072016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8" y="18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815692" y="3124299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8" y="18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815692" y="3176582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8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815692" y="3228866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4" y="0"/>
                  </a:moveTo>
                  <a:lnTo>
                    <a:pt x="0" y="185"/>
                  </a:lnTo>
                  <a:lnTo>
                    <a:pt x="184" y="369"/>
                  </a:lnTo>
                  <a:lnTo>
                    <a:pt x="368" y="18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815692" y="3281149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9"/>
                  </a:lnTo>
                  <a:lnTo>
                    <a:pt x="368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815692" y="3333811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4" y="0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8" y="18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815313" y="3386094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1"/>
                  </a:moveTo>
                  <a:lnTo>
                    <a:pt x="1" y="185"/>
                  </a:lnTo>
                  <a:lnTo>
                    <a:pt x="185" y="369"/>
                  </a:lnTo>
                  <a:lnTo>
                    <a:pt x="369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815692" y="3438377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9"/>
                  </a:lnTo>
                  <a:lnTo>
                    <a:pt x="368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815313" y="3491040"/>
              <a:ext cx="34948" cy="34571"/>
            </a:xfrm>
            <a:custGeom>
              <a:avLst/>
              <a:gdLst/>
              <a:ahLst/>
              <a:cxnLst/>
              <a:rect l="l" t="t" r="r" b="b"/>
              <a:pathLst>
                <a:path w="369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9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815692" y="3543323"/>
              <a:ext cx="34948" cy="34666"/>
            </a:xfrm>
            <a:custGeom>
              <a:avLst/>
              <a:gdLst/>
              <a:ahLst/>
              <a:cxnLst/>
              <a:rect l="l" t="t" r="r" b="b"/>
              <a:pathLst>
                <a:path w="369" h="366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5"/>
                  </a:lnTo>
                  <a:lnTo>
                    <a:pt x="368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815313" y="3595606"/>
              <a:ext cx="34948" cy="34950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185" y="1"/>
                  </a:moveTo>
                  <a:lnTo>
                    <a:pt x="1" y="185"/>
                  </a:lnTo>
                  <a:lnTo>
                    <a:pt x="185" y="369"/>
                  </a:lnTo>
                  <a:lnTo>
                    <a:pt x="369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942794" y="2880879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5" y="1"/>
                  </a:moveTo>
                  <a:lnTo>
                    <a:pt x="1" y="181"/>
                  </a:lnTo>
                  <a:lnTo>
                    <a:pt x="185" y="365"/>
                  </a:lnTo>
                  <a:lnTo>
                    <a:pt x="365" y="18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993085" y="2880879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042998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0" y="1"/>
                  </a:moveTo>
                  <a:lnTo>
                    <a:pt x="0" y="181"/>
                  </a:lnTo>
                  <a:lnTo>
                    <a:pt x="180" y="365"/>
                  </a:lnTo>
                  <a:lnTo>
                    <a:pt x="365" y="18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092531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142728" y="2880879"/>
              <a:ext cx="34664" cy="34287"/>
            </a:xfrm>
            <a:custGeom>
              <a:avLst/>
              <a:gdLst/>
              <a:ahLst/>
              <a:cxnLst/>
              <a:rect l="l" t="t" r="r" b="b"/>
              <a:pathLst>
                <a:path w="366" h="362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2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192641" y="2880879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242553" y="2880879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5" y="1"/>
                  </a:moveTo>
                  <a:lnTo>
                    <a:pt x="1" y="181"/>
                  </a:lnTo>
                  <a:lnTo>
                    <a:pt x="185" y="365"/>
                  </a:lnTo>
                  <a:lnTo>
                    <a:pt x="365" y="18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292466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342662" y="2880879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2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392291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442488" y="2880879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92400" y="2880879"/>
              <a:ext cx="34664" cy="34287"/>
            </a:xfrm>
            <a:custGeom>
              <a:avLst/>
              <a:gdLst/>
              <a:ahLst/>
              <a:cxnLst/>
              <a:rect l="l" t="t" r="r" b="b"/>
              <a:pathLst>
                <a:path w="366" h="362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2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42313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92225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42138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692051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41868" y="2880879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792160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842072" y="2880879"/>
              <a:ext cx="34569" cy="34287"/>
            </a:xfrm>
            <a:custGeom>
              <a:avLst/>
              <a:gdLst/>
              <a:ahLst/>
              <a:cxnLst/>
              <a:rect l="l" t="t" r="r" b="b"/>
              <a:pathLst>
                <a:path w="365" h="362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2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891985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941898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91715" y="2880879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2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041628" y="2880879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091919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141832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191745" y="2880879"/>
              <a:ext cx="34569" cy="34287"/>
            </a:xfrm>
            <a:custGeom>
              <a:avLst/>
              <a:gdLst/>
              <a:ahLst/>
              <a:cxnLst/>
              <a:rect l="l" t="t" r="r" b="b"/>
              <a:pathLst>
                <a:path w="365" h="362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2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41657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4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291191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5"/>
                  </a:lnTo>
                  <a:lnTo>
                    <a:pt x="365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341388" y="2880879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2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391679" y="2880879"/>
              <a:ext cx="34285" cy="34287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2"/>
                  </a:lnTo>
                  <a:lnTo>
                    <a:pt x="3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41592" y="2880879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491504" y="2880879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0" y="1"/>
                  </a:moveTo>
                  <a:lnTo>
                    <a:pt x="0" y="181"/>
                  </a:lnTo>
                  <a:lnTo>
                    <a:pt x="180" y="365"/>
                  </a:lnTo>
                  <a:lnTo>
                    <a:pt x="365" y="18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943172" y="2943771"/>
              <a:ext cx="34569" cy="34287"/>
            </a:xfrm>
            <a:custGeom>
              <a:avLst/>
              <a:gdLst/>
              <a:ahLst/>
              <a:cxnLst/>
              <a:rect l="l" t="t" r="r" b="b"/>
              <a:pathLst>
                <a:path w="365" h="362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2"/>
                  </a:lnTo>
                  <a:lnTo>
                    <a:pt x="365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993085" y="2943771"/>
              <a:ext cx="34569" cy="34287"/>
            </a:xfrm>
            <a:custGeom>
              <a:avLst/>
              <a:gdLst/>
              <a:ahLst/>
              <a:cxnLst/>
              <a:rect l="l" t="t" r="r" b="b"/>
              <a:pathLst>
                <a:path w="365" h="362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2"/>
                  </a:lnTo>
                  <a:lnTo>
                    <a:pt x="365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193019" y="2943486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242932" y="2943486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5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292845" y="2943486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5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42662" y="2943771"/>
              <a:ext cx="34664" cy="34287"/>
            </a:xfrm>
            <a:custGeom>
              <a:avLst/>
              <a:gdLst/>
              <a:ahLst/>
              <a:cxnLst/>
              <a:rect l="l" t="t" r="r" b="b"/>
              <a:pathLst>
                <a:path w="366" h="362" extrusionOk="0">
                  <a:moveTo>
                    <a:pt x="185" y="1"/>
                  </a:moveTo>
                  <a:lnTo>
                    <a:pt x="1" y="181"/>
                  </a:lnTo>
                  <a:lnTo>
                    <a:pt x="185" y="362"/>
                  </a:lnTo>
                  <a:lnTo>
                    <a:pt x="365" y="18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392575" y="2943771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2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442867" y="2943486"/>
              <a:ext cx="34285" cy="34571"/>
            </a:xfrm>
            <a:custGeom>
              <a:avLst/>
              <a:gdLst/>
              <a:ahLst/>
              <a:cxnLst/>
              <a:rect l="l" t="t" r="r" b="b"/>
              <a:pathLst>
                <a:path w="362" h="365" extrusionOk="0">
                  <a:moveTo>
                    <a:pt x="181" y="0"/>
                  </a:moveTo>
                  <a:lnTo>
                    <a:pt x="0" y="184"/>
                  </a:lnTo>
                  <a:lnTo>
                    <a:pt x="181" y="365"/>
                  </a:lnTo>
                  <a:lnTo>
                    <a:pt x="361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92779" y="2943486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542692" y="2943486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592510" y="2943486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642422" y="2943486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792539" y="2943486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842357" y="2943486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892269" y="2943486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942182" y="2943486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991715" y="2943771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5" y="1"/>
                  </a:moveTo>
                  <a:lnTo>
                    <a:pt x="1" y="181"/>
                  </a:lnTo>
                  <a:lnTo>
                    <a:pt x="185" y="365"/>
                  </a:lnTo>
                  <a:lnTo>
                    <a:pt x="365" y="18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042007" y="2943771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092204" y="2943486"/>
              <a:ext cx="34285" cy="34571"/>
            </a:xfrm>
            <a:custGeom>
              <a:avLst/>
              <a:gdLst/>
              <a:ahLst/>
              <a:cxnLst/>
              <a:rect l="l" t="t" r="r" b="b"/>
              <a:pathLst>
                <a:path w="362" h="365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5"/>
                  </a:lnTo>
                  <a:lnTo>
                    <a:pt x="362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142116" y="2943486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192029" y="2943486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241941" y="2943486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441876" y="2943486"/>
              <a:ext cx="34285" cy="34571"/>
            </a:xfrm>
            <a:custGeom>
              <a:avLst/>
              <a:gdLst/>
              <a:ahLst/>
              <a:cxnLst/>
              <a:rect l="l" t="t" r="r" b="b"/>
              <a:pathLst>
                <a:path w="362" h="365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5"/>
                  </a:lnTo>
                  <a:lnTo>
                    <a:pt x="362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491788" y="2943486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942794" y="3006662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5" y="1"/>
                  </a:moveTo>
                  <a:lnTo>
                    <a:pt x="1" y="185"/>
                  </a:lnTo>
                  <a:lnTo>
                    <a:pt x="185" y="365"/>
                  </a:lnTo>
                  <a:lnTo>
                    <a:pt x="365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993085" y="3006662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1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192641" y="3006662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5" y="1"/>
                  </a:moveTo>
                  <a:lnTo>
                    <a:pt x="1" y="185"/>
                  </a:lnTo>
                  <a:lnTo>
                    <a:pt x="185" y="365"/>
                  </a:lnTo>
                  <a:lnTo>
                    <a:pt x="365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242553" y="3006662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5" y="1"/>
                  </a:moveTo>
                  <a:lnTo>
                    <a:pt x="1" y="185"/>
                  </a:lnTo>
                  <a:lnTo>
                    <a:pt x="185" y="365"/>
                  </a:lnTo>
                  <a:lnTo>
                    <a:pt x="365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292466" y="3006662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5"/>
                  </a:lnTo>
                  <a:lnTo>
                    <a:pt x="365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342662" y="3006662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2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392291" y="3007041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442488" y="3006662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92400" y="3006662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42313" y="3006662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5" y="1"/>
                  </a:moveTo>
                  <a:lnTo>
                    <a:pt x="0" y="185"/>
                  </a:lnTo>
                  <a:lnTo>
                    <a:pt x="185" y="365"/>
                  </a:lnTo>
                  <a:lnTo>
                    <a:pt x="365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891985" y="3006662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5"/>
                  </a:lnTo>
                  <a:lnTo>
                    <a:pt x="365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941898" y="3006662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5"/>
                  </a:lnTo>
                  <a:lnTo>
                    <a:pt x="365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991715" y="3007041"/>
              <a:ext cx="34285" cy="34571"/>
            </a:xfrm>
            <a:custGeom>
              <a:avLst/>
              <a:gdLst/>
              <a:ahLst/>
              <a:cxnLst/>
              <a:rect l="l" t="t" r="r" b="b"/>
              <a:pathLst>
                <a:path w="362" h="365" extrusionOk="0">
                  <a:moveTo>
                    <a:pt x="181" y="0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2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041628" y="3007041"/>
              <a:ext cx="34285" cy="34571"/>
            </a:xfrm>
            <a:custGeom>
              <a:avLst/>
              <a:gdLst/>
              <a:ahLst/>
              <a:cxnLst/>
              <a:rect l="l" t="t" r="r" b="b"/>
              <a:pathLst>
                <a:path w="362" h="365" extrusionOk="0">
                  <a:moveTo>
                    <a:pt x="181" y="0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2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091919" y="3006662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1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141832" y="3006662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191745" y="3006662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241657" y="3006662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5"/>
                  </a:lnTo>
                  <a:lnTo>
                    <a:pt x="364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441592" y="3006662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1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491504" y="3006662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0" y="1"/>
                  </a:moveTo>
                  <a:lnTo>
                    <a:pt x="0" y="185"/>
                  </a:lnTo>
                  <a:lnTo>
                    <a:pt x="180" y="365"/>
                  </a:lnTo>
                  <a:lnTo>
                    <a:pt x="365" y="18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43172" y="3069553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993085" y="3069553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193019" y="3069553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242932" y="3069553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292845" y="3069553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342662" y="3069553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5" y="1"/>
                  </a:moveTo>
                  <a:lnTo>
                    <a:pt x="1" y="181"/>
                  </a:lnTo>
                  <a:lnTo>
                    <a:pt x="185" y="365"/>
                  </a:lnTo>
                  <a:lnTo>
                    <a:pt x="365" y="18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92575" y="3069932"/>
              <a:ext cx="34285" cy="34287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lnTo>
                    <a:pt x="1" y="181"/>
                  </a:lnTo>
                  <a:lnTo>
                    <a:pt x="181" y="361"/>
                  </a:lnTo>
                  <a:lnTo>
                    <a:pt x="362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442867" y="3069553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1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991715" y="3069932"/>
              <a:ext cx="34664" cy="34287"/>
            </a:xfrm>
            <a:custGeom>
              <a:avLst/>
              <a:gdLst/>
              <a:ahLst/>
              <a:cxnLst/>
              <a:rect l="l" t="t" r="r" b="b"/>
              <a:pathLst>
                <a:path w="366" h="362" extrusionOk="0">
                  <a:moveTo>
                    <a:pt x="185" y="0"/>
                  </a:moveTo>
                  <a:lnTo>
                    <a:pt x="1" y="181"/>
                  </a:lnTo>
                  <a:lnTo>
                    <a:pt x="185" y="361"/>
                  </a:lnTo>
                  <a:lnTo>
                    <a:pt x="365" y="18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042007" y="3069553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1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092204" y="3069553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2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142116" y="3069553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2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192029" y="3069553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241941" y="3069553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441876" y="3069553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2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491788" y="3069553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2" y="18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943172" y="3132824"/>
              <a:ext cx="34285" cy="34287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1"/>
                  </a:lnTo>
                  <a:lnTo>
                    <a:pt x="361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993085" y="3132824"/>
              <a:ext cx="34285" cy="34287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1"/>
                  </a:lnTo>
                  <a:lnTo>
                    <a:pt x="361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192641" y="3132824"/>
              <a:ext cx="34664" cy="34287"/>
            </a:xfrm>
            <a:custGeom>
              <a:avLst/>
              <a:gdLst/>
              <a:ahLst/>
              <a:cxnLst/>
              <a:rect l="l" t="t" r="r" b="b"/>
              <a:pathLst>
                <a:path w="366" h="362" extrusionOk="0">
                  <a:moveTo>
                    <a:pt x="185" y="0"/>
                  </a:moveTo>
                  <a:lnTo>
                    <a:pt x="1" y="181"/>
                  </a:lnTo>
                  <a:lnTo>
                    <a:pt x="185" y="361"/>
                  </a:lnTo>
                  <a:lnTo>
                    <a:pt x="365" y="18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242553" y="3132824"/>
              <a:ext cx="34664" cy="34287"/>
            </a:xfrm>
            <a:custGeom>
              <a:avLst/>
              <a:gdLst/>
              <a:ahLst/>
              <a:cxnLst/>
              <a:rect l="l" t="t" r="r" b="b"/>
              <a:pathLst>
                <a:path w="366" h="362" extrusionOk="0">
                  <a:moveTo>
                    <a:pt x="185" y="0"/>
                  </a:moveTo>
                  <a:lnTo>
                    <a:pt x="1" y="181"/>
                  </a:lnTo>
                  <a:lnTo>
                    <a:pt x="185" y="361"/>
                  </a:lnTo>
                  <a:lnTo>
                    <a:pt x="365" y="18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292845" y="3132824"/>
              <a:ext cx="34191" cy="34287"/>
            </a:xfrm>
            <a:custGeom>
              <a:avLst/>
              <a:gdLst/>
              <a:ahLst/>
              <a:cxnLst/>
              <a:rect l="l" t="t" r="r" b="b"/>
              <a:pathLst>
                <a:path w="361" h="362" extrusionOk="0">
                  <a:moveTo>
                    <a:pt x="180" y="0"/>
                  </a:moveTo>
                  <a:lnTo>
                    <a:pt x="0" y="181"/>
                  </a:lnTo>
                  <a:lnTo>
                    <a:pt x="180" y="361"/>
                  </a:lnTo>
                  <a:lnTo>
                    <a:pt x="361" y="18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342662" y="3132824"/>
              <a:ext cx="34285" cy="34287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lnTo>
                    <a:pt x="1" y="181"/>
                  </a:lnTo>
                  <a:lnTo>
                    <a:pt x="181" y="361"/>
                  </a:lnTo>
                  <a:lnTo>
                    <a:pt x="362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392291" y="3132824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041628" y="3132824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091919" y="3132824"/>
              <a:ext cx="34569" cy="34287"/>
            </a:xfrm>
            <a:custGeom>
              <a:avLst/>
              <a:gdLst/>
              <a:ahLst/>
              <a:cxnLst/>
              <a:rect l="l" t="t" r="r" b="b"/>
              <a:pathLst>
                <a:path w="365" h="362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1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141832" y="3132824"/>
              <a:ext cx="34569" cy="34287"/>
            </a:xfrm>
            <a:custGeom>
              <a:avLst/>
              <a:gdLst/>
              <a:ahLst/>
              <a:cxnLst/>
              <a:rect l="l" t="t" r="r" b="b"/>
              <a:pathLst>
                <a:path w="365" h="362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1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191745" y="3132824"/>
              <a:ext cx="34569" cy="34287"/>
            </a:xfrm>
            <a:custGeom>
              <a:avLst/>
              <a:gdLst/>
              <a:ahLst/>
              <a:cxnLst/>
              <a:rect l="l" t="t" r="r" b="b"/>
              <a:pathLst>
                <a:path w="365" h="362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1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241657" y="3132824"/>
              <a:ext cx="34569" cy="34287"/>
            </a:xfrm>
            <a:custGeom>
              <a:avLst/>
              <a:gdLst/>
              <a:ahLst/>
              <a:cxnLst/>
              <a:rect l="l" t="t" r="r" b="b"/>
              <a:pathLst>
                <a:path w="365" h="362" extrusionOk="0">
                  <a:moveTo>
                    <a:pt x="184" y="0"/>
                  </a:moveTo>
                  <a:lnTo>
                    <a:pt x="0" y="181"/>
                  </a:lnTo>
                  <a:lnTo>
                    <a:pt x="184" y="361"/>
                  </a:lnTo>
                  <a:lnTo>
                    <a:pt x="364" y="18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441592" y="3132824"/>
              <a:ext cx="34569" cy="34287"/>
            </a:xfrm>
            <a:custGeom>
              <a:avLst/>
              <a:gdLst/>
              <a:ahLst/>
              <a:cxnLst/>
              <a:rect l="l" t="t" r="r" b="b"/>
              <a:pathLst>
                <a:path w="365" h="362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1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491504" y="3132824"/>
              <a:ext cx="34569" cy="34287"/>
            </a:xfrm>
            <a:custGeom>
              <a:avLst/>
              <a:gdLst/>
              <a:ahLst/>
              <a:cxnLst/>
              <a:rect l="l" t="t" r="r" b="b"/>
              <a:pathLst>
                <a:path w="365" h="362" extrusionOk="0">
                  <a:moveTo>
                    <a:pt x="180" y="0"/>
                  </a:moveTo>
                  <a:lnTo>
                    <a:pt x="0" y="181"/>
                  </a:lnTo>
                  <a:lnTo>
                    <a:pt x="180" y="361"/>
                  </a:lnTo>
                  <a:lnTo>
                    <a:pt x="365" y="18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943172" y="3195336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5"/>
                  </a:lnTo>
                  <a:lnTo>
                    <a:pt x="365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993085" y="3195336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5"/>
                  </a:lnTo>
                  <a:lnTo>
                    <a:pt x="365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193019" y="3195336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242932" y="3195336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1" y="1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292845" y="3195336"/>
              <a:ext cx="34569" cy="34666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84" y="1"/>
                  </a:moveTo>
                  <a:lnTo>
                    <a:pt x="0" y="185"/>
                  </a:lnTo>
                  <a:lnTo>
                    <a:pt x="184" y="365"/>
                  </a:lnTo>
                  <a:lnTo>
                    <a:pt x="365" y="18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342662" y="3195336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5" y="1"/>
                  </a:moveTo>
                  <a:lnTo>
                    <a:pt x="1" y="185"/>
                  </a:lnTo>
                  <a:lnTo>
                    <a:pt x="185" y="365"/>
                  </a:lnTo>
                  <a:lnTo>
                    <a:pt x="365" y="1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092204" y="3195336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2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142116" y="3195336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2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192029" y="3195336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241941" y="3195336"/>
              <a:ext cx="34664" cy="34666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441876" y="3195336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2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491788" y="3195336"/>
              <a:ext cx="34285" cy="34666"/>
            </a:xfrm>
            <a:custGeom>
              <a:avLst/>
              <a:gdLst/>
              <a:ahLst/>
              <a:cxnLst/>
              <a:rect l="l" t="t" r="r" b="b"/>
              <a:pathLst>
                <a:path w="362" h="366" extrusionOk="0">
                  <a:moveTo>
                    <a:pt x="181" y="1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2" y="18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942794" y="3258607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993085" y="3258607"/>
              <a:ext cx="34285" cy="34571"/>
            </a:xfrm>
            <a:custGeom>
              <a:avLst/>
              <a:gdLst/>
              <a:ahLst/>
              <a:cxnLst/>
              <a:rect l="l" t="t" r="r" b="b"/>
              <a:pathLst>
                <a:path w="362" h="365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1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192641" y="3258607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242553" y="3258607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292466" y="3258607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4"/>
                  </a:lnTo>
                  <a:lnTo>
                    <a:pt x="184" y="365"/>
                  </a:lnTo>
                  <a:lnTo>
                    <a:pt x="365" y="18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141832" y="3258607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191745" y="3258607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241657" y="3258607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0" y="0"/>
                  </a:moveTo>
                  <a:lnTo>
                    <a:pt x="0" y="181"/>
                  </a:lnTo>
                  <a:lnTo>
                    <a:pt x="180" y="365"/>
                  </a:lnTo>
                  <a:lnTo>
                    <a:pt x="364" y="18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441592" y="3258607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491504" y="3258607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0" y="0"/>
                  </a:moveTo>
                  <a:lnTo>
                    <a:pt x="0" y="184"/>
                  </a:lnTo>
                  <a:lnTo>
                    <a:pt x="180" y="365"/>
                  </a:lnTo>
                  <a:lnTo>
                    <a:pt x="365" y="18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943172" y="3321498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993085" y="3321498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042998" y="3321498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092815" y="3321498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4"/>
                  </a:lnTo>
                  <a:lnTo>
                    <a:pt x="181" y="365"/>
                  </a:lnTo>
                  <a:lnTo>
                    <a:pt x="365" y="18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143107" y="3321498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193019" y="3321498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242932" y="3321498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192029" y="3321498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241941" y="3321498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291475" y="3321498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341388" y="3321498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4"/>
                  </a:lnTo>
                  <a:lnTo>
                    <a:pt x="185" y="365"/>
                  </a:lnTo>
                  <a:lnTo>
                    <a:pt x="365" y="18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391963" y="3321498"/>
              <a:ext cx="34285" cy="34571"/>
            </a:xfrm>
            <a:custGeom>
              <a:avLst/>
              <a:gdLst/>
              <a:ahLst/>
              <a:cxnLst/>
              <a:rect l="l" t="t" r="r" b="b"/>
              <a:pathLst>
                <a:path w="362" h="365" extrusionOk="0">
                  <a:moveTo>
                    <a:pt x="181" y="0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2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441876" y="3321498"/>
              <a:ext cx="34285" cy="34571"/>
            </a:xfrm>
            <a:custGeom>
              <a:avLst/>
              <a:gdLst/>
              <a:ahLst/>
              <a:cxnLst/>
              <a:rect l="l" t="t" r="r" b="b"/>
              <a:pathLst>
                <a:path w="362" h="365" extrusionOk="0">
                  <a:moveTo>
                    <a:pt x="181" y="0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2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491788" y="3321498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1"/>
                  </a:lnTo>
                  <a:lnTo>
                    <a:pt x="181" y="365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943172" y="3384768"/>
              <a:ext cx="34285" cy="34192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1"/>
                  </a:lnTo>
                  <a:lnTo>
                    <a:pt x="361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4993085" y="3384768"/>
              <a:ext cx="34285" cy="34192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1"/>
                  </a:lnTo>
                  <a:lnTo>
                    <a:pt x="361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042998" y="3384768"/>
              <a:ext cx="34569" cy="34192"/>
            </a:xfrm>
            <a:custGeom>
              <a:avLst/>
              <a:gdLst/>
              <a:ahLst/>
              <a:cxnLst/>
              <a:rect l="l" t="t" r="r" b="b"/>
              <a:pathLst>
                <a:path w="365" h="361" extrusionOk="0">
                  <a:moveTo>
                    <a:pt x="180" y="0"/>
                  </a:moveTo>
                  <a:lnTo>
                    <a:pt x="0" y="181"/>
                  </a:lnTo>
                  <a:lnTo>
                    <a:pt x="180" y="361"/>
                  </a:lnTo>
                  <a:lnTo>
                    <a:pt x="365" y="18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142728" y="3384389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192641" y="3384768"/>
              <a:ext cx="34664" cy="34192"/>
            </a:xfrm>
            <a:custGeom>
              <a:avLst/>
              <a:gdLst/>
              <a:ahLst/>
              <a:cxnLst/>
              <a:rect l="l" t="t" r="r" b="b"/>
              <a:pathLst>
                <a:path w="366" h="361" extrusionOk="0">
                  <a:moveTo>
                    <a:pt x="185" y="0"/>
                  </a:moveTo>
                  <a:lnTo>
                    <a:pt x="1" y="181"/>
                  </a:lnTo>
                  <a:lnTo>
                    <a:pt x="185" y="361"/>
                  </a:lnTo>
                  <a:lnTo>
                    <a:pt x="365" y="18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242553" y="3384389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5" y="0"/>
                  </a:moveTo>
                  <a:lnTo>
                    <a:pt x="1" y="185"/>
                  </a:lnTo>
                  <a:lnTo>
                    <a:pt x="185" y="365"/>
                  </a:lnTo>
                  <a:lnTo>
                    <a:pt x="365" y="18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91745" y="3384389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41657" y="3384768"/>
              <a:ext cx="34569" cy="34192"/>
            </a:xfrm>
            <a:custGeom>
              <a:avLst/>
              <a:gdLst/>
              <a:ahLst/>
              <a:cxnLst/>
              <a:rect l="l" t="t" r="r" b="b"/>
              <a:pathLst>
                <a:path w="365" h="361" extrusionOk="0">
                  <a:moveTo>
                    <a:pt x="184" y="0"/>
                  </a:moveTo>
                  <a:lnTo>
                    <a:pt x="0" y="181"/>
                  </a:lnTo>
                  <a:lnTo>
                    <a:pt x="184" y="361"/>
                  </a:lnTo>
                  <a:lnTo>
                    <a:pt x="364" y="18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91191" y="3384768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1"/>
                  </a:lnTo>
                  <a:lnTo>
                    <a:pt x="184" y="365"/>
                  </a:lnTo>
                  <a:lnTo>
                    <a:pt x="365" y="18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391679" y="3384768"/>
              <a:ext cx="34285" cy="34192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1"/>
                  </a:lnTo>
                  <a:lnTo>
                    <a:pt x="361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441592" y="3384768"/>
              <a:ext cx="34569" cy="34192"/>
            </a:xfrm>
            <a:custGeom>
              <a:avLst/>
              <a:gdLst/>
              <a:ahLst/>
              <a:cxnLst/>
              <a:rect l="l" t="t" r="r" b="b"/>
              <a:pathLst>
                <a:path w="365" h="361" extrusionOk="0">
                  <a:moveTo>
                    <a:pt x="181" y="0"/>
                  </a:moveTo>
                  <a:lnTo>
                    <a:pt x="0" y="181"/>
                  </a:lnTo>
                  <a:lnTo>
                    <a:pt x="181" y="361"/>
                  </a:lnTo>
                  <a:lnTo>
                    <a:pt x="365" y="18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491504" y="3384389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0" y="0"/>
                  </a:moveTo>
                  <a:lnTo>
                    <a:pt x="0" y="185"/>
                  </a:lnTo>
                  <a:lnTo>
                    <a:pt x="180" y="365"/>
                  </a:lnTo>
                  <a:lnTo>
                    <a:pt x="365" y="18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943172" y="3447281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4" y="0"/>
                  </a:moveTo>
                  <a:lnTo>
                    <a:pt x="0" y="185"/>
                  </a:lnTo>
                  <a:lnTo>
                    <a:pt x="184" y="365"/>
                  </a:lnTo>
                  <a:lnTo>
                    <a:pt x="365" y="18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242932" y="3447281"/>
              <a:ext cx="34569" cy="34571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1" y="0"/>
                  </a:moveTo>
                  <a:lnTo>
                    <a:pt x="0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192029" y="3447281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91788" y="3447281"/>
              <a:ext cx="34664" cy="34571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1" y="0"/>
                  </a:moveTo>
                  <a:lnTo>
                    <a:pt x="1" y="185"/>
                  </a:lnTo>
                  <a:lnTo>
                    <a:pt x="181" y="365"/>
                  </a:lnTo>
                  <a:lnTo>
                    <a:pt x="365" y="185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700196" y="2915735"/>
              <a:ext cx="68476" cy="96137"/>
            </a:xfrm>
            <a:custGeom>
              <a:avLst/>
              <a:gdLst/>
              <a:ahLst/>
              <a:cxnLst/>
              <a:rect l="l" t="t" r="r" b="b"/>
              <a:pathLst>
                <a:path w="723" h="1015" extrusionOk="0">
                  <a:moveTo>
                    <a:pt x="362" y="1"/>
                  </a:moveTo>
                  <a:cubicBezTo>
                    <a:pt x="163" y="1"/>
                    <a:pt x="1" y="163"/>
                    <a:pt x="1" y="362"/>
                  </a:cubicBezTo>
                  <a:lnTo>
                    <a:pt x="1" y="1015"/>
                  </a:lnTo>
                  <a:lnTo>
                    <a:pt x="722" y="1015"/>
                  </a:lnTo>
                  <a:lnTo>
                    <a:pt x="722" y="362"/>
                  </a:lnTo>
                  <a:cubicBezTo>
                    <a:pt x="722" y="163"/>
                    <a:pt x="560" y="1"/>
                    <a:pt x="362" y="1"/>
                  </a:cubicBezTo>
                  <a:close/>
                </a:path>
              </a:pathLst>
            </a:custGeom>
            <a:solidFill>
              <a:srgbClr val="F7D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295497" y="2979384"/>
              <a:ext cx="877874" cy="676840"/>
            </a:xfrm>
            <a:custGeom>
              <a:avLst/>
              <a:gdLst/>
              <a:ahLst/>
              <a:cxnLst/>
              <a:rect l="l" t="t" r="r" b="b"/>
              <a:pathLst>
                <a:path w="9269" h="7146" extrusionOk="0">
                  <a:moveTo>
                    <a:pt x="4635" y="0"/>
                  </a:moveTo>
                  <a:cubicBezTo>
                    <a:pt x="3505" y="0"/>
                    <a:pt x="1" y="2396"/>
                    <a:pt x="1" y="4955"/>
                  </a:cubicBezTo>
                  <a:cubicBezTo>
                    <a:pt x="1" y="5720"/>
                    <a:pt x="189" y="6471"/>
                    <a:pt x="553" y="7145"/>
                  </a:cubicBezTo>
                  <a:lnTo>
                    <a:pt x="1434" y="7145"/>
                  </a:lnTo>
                  <a:cubicBezTo>
                    <a:pt x="1618" y="7145"/>
                    <a:pt x="1726" y="6943"/>
                    <a:pt x="1628" y="6788"/>
                  </a:cubicBezTo>
                  <a:cubicBezTo>
                    <a:pt x="1278" y="6225"/>
                    <a:pt x="1091" y="5579"/>
                    <a:pt x="1094" y="4915"/>
                  </a:cubicBezTo>
                  <a:cubicBezTo>
                    <a:pt x="1094" y="2959"/>
                    <a:pt x="3772" y="1130"/>
                    <a:pt x="4635" y="1130"/>
                  </a:cubicBezTo>
                  <a:cubicBezTo>
                    <a:pt x="5497" y="1130"/>
                    <a:pt x="8178" y="2959"/>
                    <a:pt x="8178" y="4915"/>
                  </a:cubicBezTo>
                  <a:cubicBezTo>
                    <a:pt x="8178" y="5579"/>
                    <a:pt x="7991" y="6225"/>
                    <a:pt x="7641" y="6788"/>
                  </a:cubicBezTo>
                  <a:cubicBezTo>
                    <a:pt x="7543" y="6943"/>
                    <a:pt x="7652" y="7145"/>
                    <a:pt x="7836" y="7145"/>
                  </a:cubicBezTo>
                  <a:lnTo>
                    <a:pt x="8716" y="7145"/>
                  </a:lnTo>
                  <a:cubicBezTo>
                    <a:pt x="9081" y="6471"/>
                    <a:pt x="9268" y="5720"/>
                    <a:pt x="9268" y="4955"/>
                  </a:cubicBezTo>
                  <a:cubicBezTo>
                    <a:pt x="9268" y="2396"/>
                    <a:pt x="5764" y="0"/>
                    <a:pt x="4635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783869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825542" y="2608855"/>
              <a:ext cx="18942" cy="87233"/>
            </a:xfrm>
            <a:custGeom>
              <a:avLst/>
              <a:gdLst/>
              <a:ahLst/>
              <a:cxnLst/>
              <a:rect l="l" t="t" r="r" b="b"/>
              <a:pathLst>
                <a:path w="200" h="921" extrusionOk="0">
                  <a:moveTo>
                    <a:pt x="102" y="0"/>
                  </a:moveTo>
                  <a:cubicBezTo>
                    <a:pt x="48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8" y="920"/>
                    <a:pt x="102" y="920"/>
                  </a:cubicBezTo>
                  <a:cubicBezTo>
                    <a:pt x="156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6" y="0"/>
                    <a:pt x="10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867593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6" y="874"/>
                    <a:pt x="196" y="819"/>
                  </a:cubicBezTo>
                  <a:lnTo>
                    <a:pt x="196" y="98"/>
                  </a:ln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909361" y="2608855"/>
              <a:ext cx="18847" cy="87233"/>
            </a:xfrm>
            <a:custGeom>
              <a:avLst/>
              <a:gdLst/>
              <a:ahLst/>
              <a:cxnLst/>
              <a:rect l="l" t="t" r="r" b="b"/>
              <a:pathLst>
                <a:path w="199" h="921" extrusionOk="0">
                  <a:moveTo>
                    <a:pt x="97" y="0"/>
                  </a:moveTo>
                  <a:cubicBezTo>
                    <a:pt x="43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3" y="920"/>
                    <a:pt x="97" y="920"/>
                  </a:cubicBezTo>
                  <a:cubicBezTo>
                    <a:pt x="152" y="920"/>
                    <a:pt x="198" y="874"/>
                    <a:pt x="198" y="819"/>
                  </a:cubicBezTo>
                  <a:lnTo>
                    <a:pt x="198" y="98"/>
                  </a:lnTo>
                  <a:cubicBezTo>
                    <a:pt x="198" y="44"/>
                    <a:pt x="152" y="0"/>
                    <a:pt x="97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951318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6" y="874"/>
                    <a:pt x="196" y="819"/>
                  </a:cubicBezTo>
                  <a:lnTo>
                    <a:pt x="196" y="98"/>
                  </a:ln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993085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3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3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034758" y="2608855"/>
              <a:ext cx="18847" cy="87233"/>
            </a:xfrm>
            <a:custGeom>
              <a:avLst/>
              <a:gdLst/>
              <a:ahLst/>
              <a:cxnLst/>
              <a:rect l="l" t="t" r="r" b="b"/>
              <a:pathLst>
                <a:path w="199" h="921" extrusionOk="0">
                  <a:moveTo>
                    <a:pt x="101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101" y="920"/>
                  </a:cubicBezTo>
                  <a:cubicBezTo>
                    <a:pt x="156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6" y="0"/>
                    <a:pt x="101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076809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118482" y="2608855"/>
              <a:ext cx="18942" cy="87233"/>
            </a:xfrm>
            <a:custGeom>
              <a:avLst/>
              <a:gdLst/>
              <a:ahLst/>
              <a:cxnLst/>
              <a:rect l="l" t="t" r="r" b="b"/>
              <a:pathLst>
                <a:path w="200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160534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202206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6" y="874"/>
                    <a:pt x="196" y="819"/>
                  </a:cubicBezTo>
                  <a:lnTo>
                    <a:pt x="196" y="98"/>
                  </a:ln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243879" y="2608855"/>
              <a:ext cx="18942" cy="87233"/>
            </a:xfrm>
            <a:custGeom>
              <a:avLst/>
              <a:gdLst/>
              <a:ahLst/>
              <a:cxnLst/>
              <a:rect l="l" t="t" r="r" b="b"/>
              <a:pathLst>
                <a:path w="200" h="921" extrusionOk="0">
                  <a:moveTo>
                    <a:pt x="102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102" y="920"/>
                  </a:cubicBezTo>
                  <a:cubicBezTo>
                    <a:pt x="156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6" y="0"/>
                    <a:pt x="10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285647" y="2608855"/>
              <a:ext cx="18847" cy="87233"/>
            </a:xfrm>
            <a:custGeom>
              <a:avLst/>
              <a:gdLst/>
              <a:ahLst/>
              <a:cxnLst/>
              <a:rect l="l" t="t" r="r" b="b"/>
              <a:pathLst>
                <a:path w="199" h="921" extrusionOk="0">
                  <a:moveTo>
                    <a:pt x="101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101" y="920"/>
                  </a:cubicBezTo>
                  <a:cubicBezTo>
                    <a:pt x="155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5" y="0"/>
                    <a:pt x="101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327698" y="2608855"/>
              <a:ext cx="18847" cy="87233"/>
            </a:xfrm>
            <a:custGeom>
              <a:avLst/>
              <a:gdLst/>
              <a:ahLst/>
              <a:cxnLst/>
              <a:rect l="l" t="t" r="r" b="b"/>
              <a:pathLst>
                <a:path w="199" h="921" extrusionOk="0">
                  <a:moveTo>
                    <a:pt x="98" y="0"/>
                  </a:moveTo>
                  <a:cubicBezTo>
                    <a:pt x="43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3" y="920"/>
                    <a:pt x="98" y="920"/>
                  </a:cubicBezTo>
                  <a:cubicBezTo>
                    <a:pt x="152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369371" y="2608855"/>
              <a:ext cx="18847" cy="87233"/>
            </a:xfrm>
            <a:custGeom>
              <a:avLst/>
              <a:gdLst/>
              <a:ahLst/>
              <a:cxnLst/>
              <a:rect l="l" t="t" r="r" b="b"/>
              <a:pathLst>
                <a:path w="199" h="921" extrusionOk="0">
                  <a:moveTo>
                    <a:pt x="101" y="0"/>
                  </a:moveTo>
                  <a:cubicBezTo>
                    <a:pt x="47" y="0"/>
                    <a:pt x="4" y="44"/>
                    <a:pt x="4" y="98"/>
                  </a:cubicBezTo>
                  <a:lnTo>
                    <a:pt x="4" y="819"/>
                  </a:lnTo>
                  <a:cubicBezTo>
                    <a:pt x="0" y="874"/>
                    <a:pt x="47" y="920"/>
                    <a:pt x="101" y="920"/>
                  </a:cubicBezTo>
                  <a:cubicBezTo>
                    <a:pt x="156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6" y="0"/>
                    <a:pt x="101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411423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453095" y="2608855"/>
              <a:ext cx="18942" cy="87233"/>
            </a:xfrm>
            <a:custGeom>
              <a:avLst/>
              <a:gdLst/>
              <a:ahLst/>
              <a:cxnLst/>
              <a:rect l="l" t="t" r="r" b="b"/>
              <a:pathLst>
                <a:path w="200" h="921" extrusionOk="0">
                  <a:moveTo>
                    <a:pt x="102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102" y="920"/>
                  </a:cubicBezTo>
                  <a:cubicBezTo>
                    <a:pt x="156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6" y="0"/>
                    <a:pt x="10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495147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536820" y="2608855"/>
              <a:ext cx="18942" cy="87233"/>
            </a:xfrm>
            <a:custGeom>
              <a:avLst/>
              <a:gdLst/>
              <a:ahLst/>
              <a:cxnLst/>
              <a:rect l="l" t="t" r="r" b="b"/>
              <a:pathLst>
                <a:path w="200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6" y="874"/>
                    <a:pt x="199" y="819"/>
                  </a:cubicBezTo>
                  <a:lnTo>
                    <a:pt x="199" y="98"/>
                  </a:ln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578492" y="2608855"/>
              <a:ext cx="18942" cy="87233"/>
            </a:xfrm>
            <a:custGeom>
              <a:avLst/>
              <a:gdLst/>
              <a:ahLst/>
              <a:cxnLst/>
              <a:rect l="l" t="t" r="r" b="b"/>
              <a:pathLst>
                <a:path w="200" h="921" extrusionOk="0">
                  <a:moveTo>
                    <a:pt x="102" y="0"/>
                  </a:moveTo>
                  <a:cubicBezTo>
                    <a:pt x="48" y="0"/>
                    <a:pt x="1" y="44"/>
                    <a:pt x="5" y="98"/>
                  </a:cubicBezTo>
                  <a:lnTo>
                    <a:pt x="5" y="819"/>
                  </a:lnTo>
                  <a:cubicBezTo>
                    <a:pt x="1" y="874"/>
                    <a:pt x="48" y="920"/>
                    <a:pt x="102" y="920"/>
                  </a:cubicBezTo>
                  <a:cubicBezTo>
                    <a:pt x="156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6" y="0"/>
                    <a:pt x="10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620544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6" y="874"/>
                    <a:pt x="196" y="819"/>
                  </a:cubicBezTo>
                  <a:lnTo>
                    <a:pt x="196" y="98"/>
                  </a:ln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662311" y="2608855"/>
              <a:ext cx="18847" cy="87233"/>
            </a:xfrm>
            <a:custGeom>
              <a:avLst/>
              <a:gdLst/>
              <a:ahLst/>
              <a:cxnLst/>
              <a:rect l="l" t="t" r="r" b="b"/>
              <a:pathLst>
                <a:path w="199" h="921" extrusionOk="0">
                  <a:moveTo>
                    <a:pt x="101" y="0"/>
                  </a:moveTo>
                  <a:cubicBezTo>
                    <a:pt x="43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3" y="920"/>
                    <a:pt x="101" y="920"/>
                  </a:cubicBezTo>
                  <a:cubicBezTo>
                    <a:pt x="155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5" y="0"/>
                    <a:pt x="101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704363" y="2608855"/>
              <a:ext cx="18847" cy="87233"/>
            </a:xfrm>
            <a:custGeom>
              <a:avLst/>
              <a:gdLst/>
              <a:ahLst/>
              <a:cxnLst/>
              <a:rect l="l" t="t" r="r" b="b"/>
              <a:pathLst>
                <a:path w="199" h="921" extrusionOk="0">
                  <a:moveTo>
                    <a:pt x="101" y="0"/>
                  </a:moveTo>
                  <a:cubicBezTo>
                    <a:pt x="43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3" y="920"/>
                    <a:pt x="101" y="920"/>
                  </a:cubicBezTo>
                  <a:cubicBezTo>
                    <a:pt x="155" y="920"/>
                    <a:pt x="198" y="874"/>
                    <a:pt x="198" y="819"/>
                  </a:cubicBezTo>
                  <a:lnTo>
                    <a:pt x="198" y="98"/>
                  </a:lnTo>
                  <a:cubicBezTo>
                    <a:pt x="198" y="44"/>
                    <a:pt x="155" y="0"/>
                    <a:pt x="101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746036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787708" y="2608855"/>
              <a:ext cx="18942" cy="87233"/>
            </a:xfrm>
            <a:custGeom>
              <a:avLst/>
              <a:gdLst/>
              <a:ahLst/>
              <a:cxnLst/>
              <a:rect l="l" t="t" r="r" b="b"/>
              <a:pathLst>
                <a:path w="200" h="921" extrusionOk="0">
                  <a:moveTo>
                    <a:pt x="102" y="0"/>
                  </a:moveTo>
                  <a:cubicBezTo>
                    <a:pt x="47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7" y="920"/>
                    <a:pt x="102" y="920"/>
                  </a:cubicBezTo>
                  <a:cubicBezTo>
                    <a:pt x="156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6" y="0"/>
                    <a:pt x="10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829760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871433" y="2608855"/>
              <a:ext cx="18942" cy="87233"/>
            </a:xfrm>
            <a:custGeom>
              <a:avLst/>
              <a:gdLst/>
              <a:ahLst/>
              <a:cxnLst/>
              <a:rect l="l" t="t" r="r" b="b"/>
              <a:pathLst>
                <a:path w="200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913484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955157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6" y="874"/>
                    <a:pt x="196" y="819"/>
                  </a:cubicBezTo>
                  <a:lnTo>
                    <a:pt x="196" y="98"/>
                  </a:ln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996925" y="2608855"/>
              <a:ext cx="18847" cy="87233"/>
            </a:xfrm>
            <a:custGeom>
              <a:avLst/>
              <a:gdLst/>
              <a:ahLst/>
              <a:cxnLst/>
              <a:rect l="l" t="t" r="r" b="b"/>
              <a:pathLst>
                <a:path w="199" h="921" extrusionOk="0">
                  <a:moveTo>
                    <a:pt x="101" y="0"/>
                  </a:moveTo>
                  <a:cubicBezTo>
                    <a:pt x="47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7" y="920"/>
                    <a:pt x="101" y="920"/>
                  </a:cubicBezTo>
                  <a:cubicBezTo>
                    <a:pt x="155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5" y="0"/>
                    <a:pt x="101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038976" y="2608855"/>
              <a:ext cx="18469" cy="87233"/>
            </a:xfrm>
            <a:custGeom>
              <a:avLst/>
              <a:gdLst/>
              <a:ahLst/>
              <a:cxnLst/>
              <a:rect l="l" t="t" r="r" b="b"/>
              <a:pathLst>
                <a:path w="195" h="921" extrusionOk="0">
                  <a:moveTo>
                    <a:pt x="97" y="0"/>
                  </a:moveTo>
                  <a:cubicBezTo>
                    <a:pt x="43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3" y="920"/>
                    <a:pt x="97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7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080649" y="2608855"/>
              <a:ext cx="18847" cy="87233"/>
            </a:xfrm>
            <a:custGeom>
              <a:avLst/>
              <a:gdLst/>
              <a:ahLst/>
              <a:cxnLst/>
              <a:rect l="l" t="t" r="r" b="b"/>
              <a:pathLst>
                <a:path w="199" h="921" extrusionOk="0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98" y="920"/>
                  </a:cubicBezTo>
                  <a:cubicBezTo>
                    <a:pt x="152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122700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3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3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164373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206046" y="2608855"/>
              <a:ext cx="18942" cy="87233"/>
            </a:xfrm>
            <a:custGeom>
              <a:avLst/>
              <a:gdLst/>
              <a:ahLst/>
              <a:cxnLst/>
              <a:rect l="l" t="t" r="r" b="b"/>
              <a:pathLst>
                <a:path w="200" h="921" extrusionOk="0">
                  <a:moveTo>
                    <a:pt x="102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102" y="920"/>
                  </a:cubicBezTo>
                  <a:cubicBezTo>
                    <a:pt x="156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6" y="0"/>
                    <a:pt x="10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248098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289770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6" y="874"/>
                    <a:pt x="196" y="819"/>
                  </a:cubicBezTo>
                  <a:lnTo>
                    <a:pt x="196" y="98"/>
                  </a:ln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331822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6" y="874"/>
                    <a:pt x="196" y="819"/>
                  </a:cubicBezTo>
                  <a:lnTo>
                    <a:pt x="196" y="98"/>
                  </a:ln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373495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3" y="920"/>
                    <a:pt x="196" y="874"/>
                    <a:pt x="196" y="819"/>
                  </a:cubicBezTo>
                  <a:lnTo>
                    <a:pt x="196" y="98"/>
                  </a:lnTo>
                  <a:cubicBezTo>
                    <a:pt x="196" y="44"/>
                    <a:pt x="153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15262" y="2608855"/>
              <a:ext cx="18847" cy="87233"/>
            </a:xfrm>
            <a:custGeom>
              <a:avLst/>
              <a:gdLst/>
              <a:ahLst/>
              <a:cxnLst/>
              <a:rect l="l" t="t" r="r" b="b"/>
              <a:pathLst>
                <a:path w="199" h="921" extrusionOk="0">
                  <a:moveTo>
                    <a:pt x="101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101" y="920"/>
                  </a:cubicBezTo>
                  <a:cubicBezTo>
                    <a:pt x="155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5" y="0"/>
                    <a:pt x="101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457314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3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3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498986" y="2608855"/>
              <a:ext cx="18847" cy="87233"/>
            </a:xfrm>
            <a:custGeom>
              <a:avLst/>
              <a:gdLst/>
              <a:ahLst/>
              <a:cxnLst/>
              <a:rect l="l" t="t" r="r" b="b"/>
              <a:pathLst>
                <a:path w="199" h="921" extrusionOk="0">
                  <a:moveTo>
                    <a:pt x="101" y="0"/>
                  </a:moveTo>
                  <a:cubicBezTo>
                    <a:pt x="44" y="0"/>
                    <a:pt x="0" y="44"/>
                    <a:pt x="0" y="98"/>
                  </a:cubicBezTo>
                  <a:lnTo>
                    <a:pt x="0" y="819"/>
                  </a:lnTo>
                  <a:cubicBezTo>
                    <a:pt x="0" y="874"/>
                    <a:pt x="44" y="920"/>
                    <a:pt x="101" y="920"/>
                  </a:cubicBezTo>
                  <a:cubicBezTo>
                    <a:pt x="156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6" y="0"/>
                    <a:pt x="101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540659" y="2608855"/>
              <a:ext cx="18942" cy="87233"/>
            </a:xfrm>
            <a:custGeom>
              <a:avLst/>
              <a:gdLst/>
              <a:ahLst/>
              <a:cxnLst/>
              <a:rect l="l" t="t" r="r" b="b"/>
              <a:pathLst>
                <a:path w="200" h="921" extrusionOk="0">
                  <a:moveTo>
                    <a:pt x="102" y="0"/>
                  </a:moveTo>
                  <a:cubicBezTo>
                    <a:pt x="48" y="0"/>
                    <a:pt x="1" y="44"/>
                    <a:pt x="4" y="98"/>
                  </a:cubicBezTo>
                  <a:lnTo>
                    <a:pt x="4" y="819"/>
                  </a:lnTo>
                  <a:cubicBezTo>
                    <a:pt x="1" y="874"/>
                    <a:pt x="48" y="920"/>
                    <a:pt x="102" y="920"/>
                  </a:cubicBezTo>
                  <a:cubicBezTo>
                    <a:pt x="156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6" y="0"/>
                    <a:pt x="10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582711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5" y="874"/>
                    <a:pt x="195" y="819"/>
                  </a:cubicBezTo>
                  <a:lnTo>
                    <a:pt x="195" y="98"/>
                  </a:lnTo>
                  <a:cubicBezTo>
                    <a:pt x="195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624384" y="2608855"/>
              <a:ext cx="18942" cy="87233"/>
            </a:xfrm>
            <a:custGeom>
              <a:avLst/>
              <a:gdLst/>
              <a:ahLst/>
              <a:cxnLst/>
              <a:rect l="l" t="t" r="r" b="b"/>
              <a:pathLst>
                <a:path w="200" h="921" extrusionOk="0">
                  <a:moveTo>
                    <a:pt x="102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102" y="920"/>
                  </a:cubicBezTo>
                  <a:cubicBezTo>
                    <a:pt x="156" y="920"/>
                    <a:pt x="199" y="874"/>
                    <a:pt x="199" y="819"/>
                  </a:cubicBezTo>
                  <a:lnTo>
                    <a:pt x="199" y="98"/>
                  </a:lnTo>
                  <a:cubicBezTo>
                    <a:pt x="199" y="44"/>
                    <a:pt x="156" y="0"/>
                    <a:pt x="10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666435" y="2608855"/>
              <a:ext cx="18563" cy="87233"/>
            </a:xfrm>
            <a:custGeom>
              <a:avLst/>
              <a:gdLst/>
              <a:ahLst/>
              <a:cxnLst/>
              <a:rect l="l" t="t" r="r" b="b"/>
              <a:pathLst>
                <a:path w="196" h="921" extrusionOk="0">
                  <a:moveTo>
                    <a:pt x="98" y="0"/>
                  </a:moveTo>
                  <a:cubicBezTo>
                    <a:pt x="44" y="0"/>
                    <a:pt x="1" y="44"/>
                    <a:pt x="1" y="98"/>
                  </a:cubicBezTo>
                  <a:lnTo>
                    <a:pt x="1" y="819"/>
                  </a:lnTo>
                  <a:cubicBezTo>
                    <a:pt x="1" y="874"/>
                    <a:pt x="44" y="920"/>
                    <a:pt x="98" y="920"/>
                  </a:cubicBezTo>
                  <a:cubicBezTo>
                    <a:pt x="152" y="920"/>
                    <a:pt x="196" y="874"/>
                    <a:pt x="196" y="819"/>
                  </a:cubicBezTo>
                  <a:lnTo>
                    <a:pt x="196" y="98"/>
                  </a:lnTo>
                  <a:cubicBezTo>
                    <a:pt x="196" y="44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690863" y="2353501"/>
              <a:ext cx="58910" cy="96137"/>
            </a:xfrm>
            <a:custGeom>
              <a:avLst/>
              <a:gdLst/>
              <a:ahLst/>
              <a:cxnLst/>
              <a:rect l="l" t="t" r="r" b="b"/>
              <a:pathLst>
                <a:path w="622" h="1015" extrusionOk="0">
                  <a:moveTo>
                    <a:pt x="1" y="0"/>
                  </a:moveTo>
                  <a:lnTo>
                    <a:pt x="1" y="1015"/>
                  </a:lnTo>
                  <a:lnTo>
                    <a:pt x="622" y="1015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675141" y="2322434"/>
              <a:ext cx="90733" cy="38360"/>
            </a:xfrm>
            <a:custGeom>
              <a:avLst/>
              <a:gdLst/>
              <a:ahLst/>
              <a:cxnLst/>
              <a:rect l="l" t="t" r="r" b="b"/>
              <a:pathLst>
                <a:path w="958" h="405" extrusionOk="0">
                  <a:moveTo>
                    <a:pt x="479" y="0"/>
                  </a:moveTo>
                  <a:cubicBezTo>
                    <a:pt x="384" y="0"/>
                    <a:pt x="290" y="36"/>
                    <a:pt x="218" y="108"/>
                  </a:cubicBezTo>
                  <a:lnTo>
                    <a:pt x="52" y="274"/>
                  </a:lnTo>
                  <a:cubicBezTo>
                    <a:pt x="1" y="321"/>
                    <a:pt x="37" y="404"/>
                    <a:pt x="102" y="404"/>
                  </a:cubicBezTo>
                  <a:lnTo>
                    <a:pt x="856" y="404"/>
                  </a:lnTo>
                  <a:cubicBezTo>
                    <a:pt x="921" y="404"/>
                    <a:pt x="957" y="321"/>
                    <a:pt x="907" y="274"/>
                  </a:cubicBezTo>
                  <a:lnTo>
                    <a:pt x="741" y="108"/>
                  </a:lnTo>
                  <a:cubicBezTo>
                    <a:pt x="669" y="36"/>
                    <a:pt x="574" y="0"/>
                    <a:pt x="479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810198" y="2353501"/>
              <a:ext cx="58910" cy="96137"/>
            </a:xfrm>
            <a:custGeom>
              <a:avLst/>
              <a:gdLst/>
              <a:ahLst/>
              <a:cxnLst/>
              <a:rect l="l" t="t" r="r" b="b"/>
              <a:pathLst>
                <a:path w="622" h="1015" extrusionOk="0">
                  <a:moveTo>
                    <a:pt x="0" y="0"/>
                  </a:moveTo>
                  <a:lnTo>
                    <a:pt x="0" y="1015"/>
                  </a:lnTo>
                  <a:lnTo>
                    <a:pt x="621" y="1015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794476" y="2322434"/>
              <a:ext cx="90354" cy="38360"/>
            </a:xfrm>
            <a:custGeom>
              <a:avLst/>
              <a:gdLst/>
              <a:ahLst/>
              <a:cxnLst/>
              <a:rect l="l" t="t" r="r" b="b"/>
              <a:pathLst>
                <a:path w="954" h="405" extrusionOk="0">
                  <a:moveTo>
                    <a:pt x="479" y="0"/>
                  </a:moveTo>
                  <a:cubicBezTo>
                    <a:pt x="384" y="0"/>
                    <a:pt x="289" y="36"/>
                    <a:pt x="217" y="108"/>
                  </a:cubicBezTo>
                  <a:lnTo>
                    <a:pt x="47" y="274"/>
                  </a:lnTo>
                  <a:cubicBezTo>
                    <a:pt x="0" y="321"/>
                    <a:pt x="33" y="401"/>
                    <a:pt x="102" y="404"/>
                  </a:cubicBezTo>
                  <a:lnTo>
                    <a:pt x="856" y="404"/>
                  </a:lnTo>
                  <a:cubicBezTo>
                    <a:pt x="921" y="401"/>
                    <a:pt x="953" y="321"/>
                    <a:pt x="906" y="274"/>
                  </a:cubicBezTo>
                  <a:lnTo>
                    <a:pt x="740" y="108"/>
                  </a:lnTo>
                  <a:cubicBezTo>
                    <a:pt x="668" y="36"/>
                    <a:pt x="573" y="0"/>
                    <a:pt x="479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929439" y="2353501"/>
              <a:ext cx="58910" cy="96137"/>
            </a:xfrm>
            <a:custGeom>
              <a:avLst/>
              <a:gdLst/>
              <a:ahLst/>
              <a:cxnLst/>
              <a:rect l="l" t="t" r="r" b="b"/>
              <a:pathLst>
                <a:path w="622" h="1015" extrusionOk="0">
                  <a:moveTo>
                    <a:pt x="1" y="0"/>
                  </a:moveTo>
                  <a:lnTo>
                    <a:pt x="1" y="1015"/>
                  </a:lnTo>
                  <a:lnTo>
                    <a:pt x="622" y="1015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913717" y="2322434"/>
              <a:ext cx="90354" cy="38360"/>
            </a:xfrm>
            <a:custGeom>
              <a:avLst/>
              <a:gdLst/>
              <a:ahLst/>
              <a:cxnLst/>
              <a:rect l="l" t="t" r="r" b="b"/>
              <a:pathLst>
                <a:path w="954" h="405" extrusionOk="0">
                  <a:moveTo>
                    <a:pt x="479" y="0"/>
                  </a:moveTo>
                  <a:cubicBezTo>
                    <a:pt x="384" y="0"/>
                    <a:pt x="290" y="36"/>
                    <a:pt x="217" y="108"/>
                  </a:cubicBezTo>
                  <a:lnTo>
                    <a:pt x="48" y="274"/>
                  </a:lnTo>
                  <a:cubicBezTo>
                    <a:pt x="1" y="321"/>
                    <a:pt x="33" y="404"/>
                    <a:pt x="102" y="404"/>
                  </a:cubicBezTo>
                  <a:lnTo>
                    <a:pt x="856" y="404"/>
                  </a:lnTo>
                  <a:cubicBezTo>
                    <a:pt x="921" y="404"/>
                    <a:pt x="954" y="321"/>
                    <a:pt x="907" y="274"/>
                  </a:cubicBezTo>
                  <a:lnTo>
                    <a:pt x="741" y="108"/>
                  </a:lnTo>
                  <a:cubicBezTo>
                    <a:pt x="669" y="36"/>
                    <a:pt x="574" y="0"/>
                    <a:pt x="479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048775" y="2353501"/>
              <a:ext cx="58910" cy="96137"/>
            </a:xfrm>
            <a:custGeom>
              <a:avLst/>
              <a:gdLst/>
              <a:ahLst/>
              <a:cxnLst/>
              <a:rect l="l" t="t" r="r" b="b"/>
              <a:pathLst>
                <a:path w="622" h="1015" extrusionOk="0">
                  <a:moveTo>
                    <a:pt x="0" y="0"/>
                  </a:moveTo>
                  <a:lnTo>
                    <a:pt x="0" y="1015"/>
                  </a:lnTo>
                  <a:lnTo>
                    <a:pt x="621" y="1015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5033053" y="2322434"/>
              <a:ext cx="90354" cy="38360"/>
            </a:xfrm>
            <a:custGeom>
              <a:avLst/>
              <a:gdLst/>
              <a:ahLst/>
              <a:cxnLst/>
              <a:rect l="l" t="t" r="r" b="b"/>
              <a:pathLst>
                <a:path w="954" h="405" extrusionOk="0">
                  <a:moveTo>
                    <a:pt x="478" y="0"/>
                  </a:moveTo>
                  <a:cubicBezTo>
                    <a:pt x="383" y="0"/>
                    <a:pt x="287" y="36"/>
                    <a:pt x="213" y="108"/>
                  </a:cubicBezTo>
                  <a:lnTo>
                    <a:pt x="47" y="274"/>
                  </a:lnTo>
                  <a:cubicBezTo>
                    <a:pt x="0" y="321"/>
                    <a:pt x="33" y="404"/>
                    <a:pt x="101" y="404"/>
                  </a:cubicBezTo>
                  <a:lnTo>
                    <a:pt x="852" y="404"/>
                  </a:lnTo>
                  <a:cubicBezTo>
                    <a:pt x="921" y="404"/>
                    <a:pt x="953" y="321"/>
                    <a:pt x="906" y="274"/>
                  </a:cubicBezTo>
                  <a:lnTo>
                    <a:pt x="740" y="108"/>
                  </a:lnTo>
                  <a:cubicBezTo>
                    <a:pt x="668" y="36"/>
                    <a:pt x="573" y="0"/>
                    <a:pt x="478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5168016" y="2353501"/>
              <a:ext cx="59289" cy="96137"/>
            </a:xfrm>
            <a:custGeom>
              <a:avLst/>
              <a:gdLst/>
              <a:ahLst/>
              <a:cxnLst/>
              <a:rect l="l" t="t" r="r" b="b"/>
              <a:pathLst>
                <a:path w="626" h="1015" extrusionOk="0">
                  <a:moveTo>
                    <a:pt x="1" y="0"/>
                  </a:moveTo>
                  <a:lnTo>
                    <a:pt x="1" y="1015"/>
                  </a:lnTo>
                  <a:lnTo>
                    <a:pt x="625" y="1015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152294" y="2322434"/>
              <a:ext cx="90354" cy="38360"/>
            </a:xfrm>
            <a:custGeom>
              <a:avLst/>
              <a:gdLst/>
              <a:ahLst/>
              <a:cxnLst/>
              <a:rect l="l" t="t" r="r" b="b"/>
              <a:pathLst>
                <a:path w="954" h="405" extrusionOk="0">
                  <a:moveTo>
                    <a:pt x="479" y="0"/>
                  </a:moveTo>
                  <a:cubicBezTo>
                    <a:pt x="384" y="0"/>
                    <a:pt x="290" y="36"/>
                    <a:pt x="217" y="108"/>
                  </a:cubicBezTo>
                  <a:lnTo>
                    <a:pt x="48" y="274"/>
                  </a:lnTo>
                  <a:cubicBezTo>
                    <a:pt x="1" y="321"/>
                    <a:pt x="37" y="404"/>
                    <a:pt x="102" y="404"/>
                  </a:cubicBezTo>
                  <a:lnTo>
                    <a:pt x="856" y="404"/>
                  </a:lnTo>
                  <a:cubicBezTo>
                    <a:pt x="921" y="401"/>
                    <a:pt x="954" y="321"/>
                    <a:pt x="907" y="274"/>
                  </a:cubicBezTo>
                  <a:lnTo>
                    <a:pt x="741" y="108"/>
                  </a:lnTo>
                  <a:cubicBezTo>
                    <a:pt x="668" y="36"/>
                    <a:pt x="574" y="0"/>
                    <a:pt x="479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287351" y="2353501"/>
              <a:ext cx="58910" cy="96137"/>
            </a:xfrm>
            <a:custGeom>
              <a:avLst/>
              <a:gdLst/>
              <a:ahLst/>
              <a:cxnLst/>
              <a:rect l="l" t="t" r="r" b="b"/>
              <a:pathLst>
                <a:path w="622" h="1015" extrusionOk="0">
                  <a:moveTo>
                    <a:pt x="0" y="0"/>
                  </a:moveTo>
                  <a:lnTo>
                    <a:pt x="0" y="1015"/>
                  </a:lnTo>
                  <a:lnTo>
                    <a:pt x="621" y="1015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271629" y="2322434"/>
              <a:ext cx="90638" cy="38360"/>
            </a:xfrm>
            <a:custGeom>
              <a:avLst/>
              <a:gdLst/>
              <a:ahLst/>
              <a:cxnLst/>
              <a:rect l="l" t="t" r="r" b="b"/>
              <a:pathLst>
                <a:path w="957" h="405" extrusionOk="0">
                  <a:moveTo>
                    <a:pt x="478" y="0"/>
                  </a:moveTo>
                  <a:cubicBezTo>
                    <a:pt x="384" y="0"/>
                    <a:pt x="289" y="36"/>
                    <a:pt x="217" y="108"/>
                  </a:cubicBezTo>
                  <a:lnTo>
                    <a:pt x="47" y="274"/>
                  </a:lnTo>
                  <a:cubicBezTo>
                    <a:pt x="0" y="321"/>
                    <a:pt x="36" y="404"/>
                    <a:pt x="101" y="404"/>
                  </a:cubicBezTo>
                  <a:lnTo>
                    <a:pt x="856" y="404"/>
                  </a:lnTo>
                  <a:cubicBezTo>
                    <a:pt x="921" y="404"/>
                    <a:pt x="957" y="321"/>
                    <a:pt x="906" y="274"/>
                  </a:cubicBezTo>
                  <a:lnTo>
                    <a:pt x="740" y="108"/>
                  </a:lnTo>
                  <a:cubicBezTo>
                    <a:pt x="668" y="36"/>
                    <a:pt x="573" y="0"/>
                    <a:pt x="478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5406592" y="2353501"/>
              <a:ext cx="58910" cy="96137"/>
            </a:xfrm>
            <a:custGeom>
              <a:avLst/>
              <a:gdLst/>
              <a:ahLst/>
              <a:cxnLst/>
              <a:rect l="l" t="t" r="r" b="b"/>
              <a:pathLst>
                <a:path w="622" h="1015" extrusionOk="0">
                  <a:moveTo>
                    <a:pt x="1" y="0"/>
                  </a:moveTo>
                  <a:lnTo>
                    <a:pt x="1" y="1015"/>
                  </a:lnTo>
                  <a:lnTo>
                    <a:pt x="621" y="1015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390870" y="2322434"/>
              <a:ext cx="90733" cy="38360"/>
            </a:xfrm>
            <a:custGeom>
              <a:avLst/>
              <a:gdLst/>
              <a:ahLst/>
              <a:cxnLst/>
              <a:rect l="l" t="t" r="r" b="b"/>
              <a:pathLst>
                <a:path w="958" h="405" extrusionOk="0">
                  <a:moveTo>
                    <a:pt x="479" y="0"/>
                  </a:moveTo>
                  <a:cubicBezTo>
                    <a:pt x="384" y="0"/>
                    <a:pt x="289" y="36"/>
                    <a:pt x="217" y="108"/>
                  </a:cubicBezTo>
                  <a:lnTo>
                    <a:pt x="48" y="274"/>
                  </a:lnTo>
                  <a:cubicBezTo>
                    <a:pt x="1" y="321"/>
                    <a:pt x="37" y="404"/>
                    <a:pt x="102" y="404"/>
                  </a:cubicBezTo>
                  <a:lnTo>
                    <a:pt x="856" y="404"/>
                  </a:lnTo>
                  <a:cubicBezTo>
                    <a:pt x="921" y="404"/>
                    <a:pt x="957" y="321"/>
                    <a:pt x="907" y="274"/>
                  </a:cubicBezTo>
                  <a:lnTo>
                    <a:pt x="741" y="108"/>
                  </a:lnTo>
                  <a:cubicBezTo>
                    <a:pt x="668" y="36"/>
                    <a:pt x="574" y="0"/>
                    <a:pt x="479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525928" y="2353501"/>
              <a:ext cx="59194" cy="96137"/>
            </a:xfrm>
            <a:custGeom>
              <a:avLst/>
              <a:gdLst/>
              <a:ahLst/>
              <a:cxnLst/>
              <a:rect l="l" t="t" r="r" b="b"/>
              <a:pathLst>
                <a:path w="625" h="1015" extrusionOk="0">
                  <a:moveTo>
                    <a:pt x="0" y="0"/>
                  </a:moveTo>
                  <a:lnTo>
                    <a:pt x="0" y="1015"/>
                  </a:lnTo>
                  <a:lnTo>
                    <a:pt x="625" y="1015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510206" y="2322434"/>
              <a:ext cx="90259" cy="38360"/>
            </a:xfrm>
            <a:custGeom>
              <a:avLst/>
              <a:gdLst/>
              <a:ahLst/>
              <a:cxnLst/>
              <a:rect l="l" t="t" r="r" b="b"/>
              <a:pathLst>
                <a:path w="953" h="405" extrusionOk="0">
                  <a:moveTo>
                    <a:pt x="478" y="0"/>
                  </a:moveTo>
                  <a:cubicBezTo>
                    <a:pt x="384" y="0"/>
                    <a:pt x="289" y="36"/>
                    <a:pt x="217" y="108"/>
                  </a:cubicBezTo>
                  <a:lnTo>
                    <a:pt x="51" y="274"/>
                  </a:lnTo>
                  <a:cubicBezTo>
                    <a:pt x="0" y="321"/>
                    <a:pt x="36" y="404"/>
                    <a:pt x="101" y="404"/>
                  </a:cubicBezTo>
                  <a:lnTo>
                    <a:pt x="856" y="404"/>
                  </a:lnTo>
                  <a:cubicBezTo>
                    <a:pt x="920" y="401"/>
                    <a:pt x="953" y="321"/>
                    <a:pt x="906" y="274"/>
                  </a:cubicBezTo>
                  <a:lnTo>
                    <a:pt x="740" y="108"/>
                  </a:lnTo>
                  <a:cubicBezTo>
                    <a:pt x="668" y="36"/>
                    <a:pt x="573" y="0"/>
                    <a:pt x="478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645169" y="2353501"/>
              <a:ext cx="59194" cy="96137"/>
            </a:xfrm>
            <a:custGeom>
              <a:avLst/>
              <a:gdLst/>
              <a:ahLst/>
              <a:cxnLst/>
              <a:rect l="l" t="t" r="r" b="b"/>
              <a:pathLst>
                <a:path w="625" h="1015" extrusionOk="0">
                  <a:moveTo>
                    <a:pt x="1" y="0"/>
                  </a:moveTo>
                  <a:lnTo>
                    <a:pt x="1" y="1015"/>
                  </a:lnTo>
                  <a:lnTo>
                    <a:pt x="625" y="1015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629447" y="2322434"/>
              <a:ext cx="90733" cy="38360"/>
            </a:xfrm>
            <a:custGeom>
              <a:avLst/>
              <a:gdLst/>
              <a:ahLst/>
              <a:cxnLst/>
              <a:rect l="l" t="t" r="r" b="b"/>
              <a:pathLst>
                <a:path w="958" h="405" extrusionOk="0">
                  <a:moveTo>
                    <a:pt x="479" y="0"/>
                  </a:moveTo>
                  <a:cubicBezTo>
                    <a:pt x="384" y="0"/>
                    <a:pt x="289" y="36"/>
                    <a:pt x="217" y="108"/>
                  </a:cubicBezTo>
                  <a:lnTo>
                    <a:pt x="51" y="274"/>
                  </a:lnTo>
                  <a:cubicBezTo>
                    <a:pt x="1" y="321"/>
                    <a:pt x="37" y="404"/>
                    <a:pt x="102" y="404"/>
                  </a:cubicBezTo>
                  <a:lnTo>
                    <a:pt x="856" y="404"/>
                  </a:lnTo>
                  <a:cubicBezTo>
                    <a:pt x="921" y="404"/>
                    <a:pt x="957" y="321"/>
                    <a:pt x="906" y="274"/>
                  </a:cubicBezTo>
                  <a:lnTo>
                    <a:pt x="740" y="108"/>
                  </a:lnTo>
                  <a:cubicBezTo>
                    <a:pt x="668" y="36"/>
                    <a:pt x="574" y="0"/>
                    <a:pt x="479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764504" y="2353501"/>
              <a:ext cx="59194" cy="96137"/>
            </a:xfrm>
            <a:custGeom>
              <a:avLst/>
              <a:gdLst/>
              <a:ahLst/>
              <a:cxnLst/>
              <a:rect l="l" t="t" r="r" b="b"/>
              <a:pathLst>
                <a:path w="625" h="1015" extrusionOk="0">
                  <a:moveTo>
                    <a:pt x="0" y="0"/>
                  </a:moveTo>
                  <a:lnTo>
                    <a:pt x="0" y="1015"/>
                  </a:lnTo>
                  <a:lnTo>
                    <a:pt x="624" y="1015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749066" y="2322434"/>
              <a:ext cx="90354" cy="38360"/>
            </a:xfrm>
            <a:custGeom>
              <a:avLst/>
              <a:gdLst/>
              <a:ahLst/>
              <a:cxnLst/>
              <a:rect l="l" t="t" r="r" b="b"/>
              <a:pathLst>
                <a:path w="954" h="405" extrusionOk="0">
                  <a:moveTo>
                    <a:pt x="475" y="0"/>
                  </a:moveTo>
                  <a:cubicBezTo>
                    <a:pt x="381" y="0"/>
                    <a:pt x="286" y="36"/>
                    <a:pt x="214" y="108"/>
                  </a:cubicBezTo>
                  <a:lnTo>
                    <a:pt x="48" y="274"/>
                  </a:lnTo>
                  <a:cubicBezTo>
                    <a:pt x="1" y="321"/>
                    <a:pt x="33" y="401"/>
                    <a:pt x="98" y="404"/>
                  </a:cubicBezTo>
                  <a:lnTo>
                    <a:pt x="852" y="404"/>
                  </a:lnTo>
                  <a:cubicBezTo>
                    <a:pt x="917" y="404"/>
                    <a:pt x="953" y="321"/>
                    <a:pt x="907" y="274"/>
                  </a:cubicBezTo>
                  <a:lnTo>
                    <a:pt x="737" y="108"/>
                  </a:lnTo>
                  <a:cubicBezTo>
                    <a:pt x="665" y="36"/>
                    <a:pt x="570" y="0"/>
                    <a:pt x="475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884124" y="2353501"/>
              <a:ext cx="58815" cy="96137"/>
            </a:xfrm>
            <a:custGeom>
              <a:avLst/>
              <a:gdLst/>
              <a:ahLst/>
              <a:cxnLst/>
              <a:rect l="l" t="t" r="r" b="b"/>
              <a:pathLst>
                <a:path w="621" h="1015" extrusionOk="0">
                  <a:moveTo>
                    <a:pt x="0" y="0"/>
                  </a:moveTo>
                  <a:lnTo>
                    <a:pt x="0" y="1015"/>
                  </a:lnTo>
                  <a:lnTo>
                    <a:pt x="621" y="1015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868023" y="2322434"/>
              <a:ext cx="90638" cy="38360"/>
            </a:xfrm>
            <a:custGeom>
              <a:avLst/>
              <a:gdLst/>
              <a:ahLst/>
              <a:cxnLst/>
              <a:rect l="l" t="t" r="r" b="b"/>
              <a:pathLst>
                <a:path w="957" h="405" extrusionOk="0">
                  <a:moveTo>
                    <a:pt x="479" y="0"/>
                  </a:moveTo>
                  <a:cubicBezTo>
                    <a:pt x="384" y="0"/>
                    <a:pt x="289" y="36"/>
                    <a:pt x="217" y="108"/>
                  </a:cubicBezTo>
                  <a:lnTo>
                    <a:pt x="51" y="274"/>
                  </a:lnTo>
                  <a:cubicBezTo>
                    <a:pt x="1" y="321"/>
                    <a:pt x="37" y="404"/>
                    <a:pt x="102" y="404"/>
                  </a:cubicBezTo>
                  <a:lnTo>
                    <a:pt x="856" y="404"/>
                  </a:lnTo>
                  <a:cubicBezTo>
                    <a:pt x="921" y="404"/>
                    <a:pt x="957" y="321"/>
                    <a:pt x="910" y="274"/>
                  </a:cubicBezTo>
                  <a:lnTo>
                    <a:pt x="740" y="108"/>
                  </a:lnTo>
                  <a:cubicBezTo>
                    <a:pt x="668" y="36"/>
                    <a:pt x="574" y="0"/>
                    <a:pt x="479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003365" y="2353501"/>
              <a:ext cx="58910" cy="96137"/>
            </a:xfrm>
            <a:custGeom>
              <a:avLst/>
              <a:gdLst/>
              <a:ahLst/>
              <a:cxnLst/>
              <a:rect l="l" t="t" r="r" b="b"/>
              <a:pathLst>
                <a:path w="622" h="1015" extrusionOk="0">
                  <a:moveTo>
                    <a:pt x="1" y="0"/>
                  </a:moveTo>
                  <a:lnTo>
                    <a:pt x="1" y="1015"/>
                  </a:lnTo>
                  <a:lnTo>
                    <a:pt x="621" y="1015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987359" y="2322434"/>
              <a:ext cx="90638" cy="38360"/>
            </a:xfrm>
            <a:custGeom>
              <a:avLst/>
              <a:gdLst/>
              <a:ahLst/>
              <a:cxnLst/>
              <a:rect l="l" t="t" r="r" b="b"/>
              <a:pathLst>
                <a:path w="957" h="405" extrusionOk="0">
                  <a:moveTo>
                    <a:pt x="478" y="0"/>
                  </a:moveTo>
                  <a:cubicBezTo>
                    <a:pt x="384" y="0"/>
                    <a:pt x="289" y="36"/>
                    <a:pt x="217" y="108"/>
                  </a:cubicBezTo>
                  <a:lnTo>
                    <a:pt x="51" y="274"/>
                  </a:lnTo>
                  <a:cubicBezTo>
                    <a:pt x="0" y="321"/>
                    <a:pt x="36" y="404"/>
                    <a:pt x="101" y="404"/>
                  </a:cubicBezTo>
                  <a:lnTo>
                    <a:pt x="855" y="404"/>
                  </a:lnTo>
                  <a:cubicBezTo>
                    <a:pt x="920" y="404"/>
                    <a:pt x="956" y="321"/>
                    <a:pt x="909" y="274"/>
                  </a:cubicBezTo>
                  <a:lnTo>
                    <a:pt x="740" y="108"/>
                  </a:lnTo>
                  <a:cubicBezTo>
                    <a:pt x="668" y="36"/>
                    <a:pt x="573" y="0"/>
                    <a:pt x="478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22322" y="2353501"/>
              <a:ext cx="59194" cy="96137"/>
            </a:xfrm>
            <a:custGeom>
              <a:avLst/>
              <a:gdLst/>
              <a:ahLst/>
              <a:cxnLst/>
              <a:rect l="l" t="t" r="r" b="b"/>
              <a:pathLst>
                <a:path w="625" h="1015" extrusionOk="0">
                  <a:moveTo>
                    <a:pt x="1" y="0"/>
                  </a:moveTo>
                  <a:lnTo>
                    <a:pt x="1" y="1015"/>
                  </a:lnTo>
                  <a:lnTo>
                    <a:pt x="625" y="1015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06979" y="2322434"/>
              <a:ext cx="90259" cy="38360"/>
            </a:xfrm>
            <a:custGeom>
              <a:avLst/>
              <a:gdLst/>
              <a:ahLst/>
              <a:cxnLst/>
              <a:rect l="l" t="t" r="r" b="b"/>
              <a:pathLst>
                <a:path w="953" h="405" extrusionOk="0">
                  <a:moveTo>
                    <a:pt x="475" y="0"/>
                  </a:moveTo>
                  <a:cubicBezTo>
                    <a:pt x="380" y="0"/>
                    <a:pt x="285" y="36"/>
                    <a:pt x="213" y="108"/>
                  </a:cubicBezTo>
                  <a:lnTo>
                    <a:pt x="47" y="274"/>
                  </a:lnTo>
                  <a:cubicBezTo>
                    <a:pt x="0" y="321"/>
                    <a:pt x="33" y="401"/>
                    <a:pt x="98" y="404"/>
                  </a:cubicBezTo>
                  <a:lnTo>
                    <a:pt x="852" y="404"/>
                  </a:lnTo>
                  <a:cubicBezTo>
                    <a:pt x="920" y="401"/>
                    <a:pt x="953" y="321"/>
                    <a:pt x="906" y="274"/>
                  </a:cubicBezTo>
                  <a:lnTo>
                    <a:pt x="736" y="108"/>
                  </a:lnTo>
                  <a:cubicBezTo>
                    <a:pt x="664" y="36"/>
                    <a:pt x="569" y="0"/>
                    <a:pt x="475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41941" y="2353501"/>
              <a:ext cx="58910" cy="96137"/>
            </a:xfrm>
            <a:custGeom>
              <a:avLst/>
              <a:gdLst/>
              <a:ahLst/>
              <a:cxnLst/>
              <a:rect l="l" t="t" r="r" b="b"/>
              <a:pathLst>
                <a:path w="622" h="1015" extrusionOk="0">
                  <a:moveTo>
                    <a:pt x="1" y="0"/>
                  </a:moveTo>
                  <a:lnTo>
                    <a:pt x="1" y="1015"/>
                  </a:lnTo>
                  <a:lnTo>
                    <a:pt x="621" y="1015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26219" y="2322434"/>
              <a:ext cx="90354" cy="38360"/>
            </a:xfrm>
            <a:custGeom>
              <a:avLst/>
              <a:gdLst/>
              <a:ahLst/>
              <a:cxnLst/>
              <a:rect l="l" t="t" r="r" b="b"/>
              <a:pathLst>
                <a:path w="954" h="405" extrusionOk="0">
                  <a:moveTo>
                    <a:pt x="477" y="0"/>
                  </a:moveTo>
                  <a:cubicBezTo>
                    <a:pt x="381" y="0"/>
                    <a:pt x="286" y="36"/>
                    <a:pt x="214" y="108"/>
                  </a:cubicBezTo>
                  <a:lnTo>
                    <a:pt x="48" y="274"/>
                  </a:lnTo>
                  <a:cubicBezTo>
                    <a:pt x="1" y="321"/>
                    <a:pt x="33" y="404"/>
                    <a:pt x="102" y="404"/>
                  </a:cubicBezTo>
                  <a:lnTo>
                    <a:pt x="852" y="404"/>
                  </a:lnTo>
                  <a:cubicBezTo>
                    <a:pt x="921" y="404"/>
                    <a:pt x="953" y="321"/>
                    <a:pt x="906" y="274"/>
                  </a:cubicBezTo>
                  <a:lnTo>
                    <a:pt x="740" y="108"/>
                  </a:lnTo>
                  <a:cubicBezTo>
                    <a:pt x="668" y="36"/>
                    <a:pt x="573" y="0"/>
                    <a:pt x="477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61277" y="2353501"/>
              <a:ext cx="58815" cy="96137"/>
            </a:xfrm>
            <a:custGeom>
              <a:avLst/>
              <a:gdLst/>
              <a:ahLst/>
              <a:cxnLst/>
              <a:rect l="l" t="t" r="r" b="b"/>
              <a:pathLst>
                <a:path w="621" h="1015" extrusionOk="0">
                  <a:moveTo>
                    <a:pt x="0" y="0"/>
                  </a:moveTo>
                  <a:lnTo>
                    <a:pt x="0" y="1015"/>
                  </a:lnTo>
                  <a:lnTo>
                    <a:pt x="621" y="1015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45555" y="2322434"/>
              <a:ext cx="90259" cy="38360"/>
            </a:xfrm>
            <a:custGeom>
              <a:avLst/>
              <a:gdLst/>
              <a:ahLst/>
              <a:cxnLst/>
              <a:rect l="l" t="t" r="r" b="b"/>
              <a:pathLst>
                <a:path w="953" h="405" extrusionOk="0">
                  <a:moveTo>
                    <a:pt x="475" y="0"/>
                  </a:moveTo>
                  <a:cubicBezTo>
                    <a:pt x="380" y="0"/>
                    <a:pt x="285" y="36"/>
                    <a:pt x="213" y="108"/>
                  </a:cubicBezTo>
                  <a:lnTo>
                    <a:pt x="47" y="274"/>
                  </a:lnTo>
                  <a:cubicBezTo>
                    <a:pt x="0" y="321"/>
                    <a:pt x="33" y="404"/>
                    <a:pt x="101" y="404"/>
                  </a:cubicBezTo>
                  <a:lnTo>
                    <a:pt x="852" y="404"/>
                  </a:lnTo>
                  <a:cubicBezTo>
                    <a:pt x="920" y="404"/>
                    <a:pt x="953" y="321"/>
                    <a:pt x="906" y="274"/>
                  </a:cubicBezTo>
                  <a:lnTo>
                    <a:pt x="740" y="108"/>
                  </a:lnTo>
                  <a:cubicBezTo>
                    <a:pt x="666" y="36"/>
                    <a:pt x="570" y="0"/>
                    <a:pt x="475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480518" y="2353501"/>
              <a:ext cx="58910" cy="96137"/>
            </a:xfrm>
            <a:custGeom>
              <a:avLst/>
              <a:gdLst/>
              <a:ahLst/>
              <a:cxnLst/>
              <a:rect l="l" t="t" r="r" b="b"/>
              <a:pathLst>
                <a:path w="622" h="1015" extrusionOk="0">
                  <a:moveTo>
                    <a:pt x="1" y="0"/>
                  </a:moveTo>
                  <a:lnTo>
                    <a:pt x="1" y="1015"/>
                  </a:lnTo>
                  <a:lnTo>
                    <a:pt x="621" y="1015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464796" y="2322434"/>
              <a:ext cx="90354" cy="38360"/>
            </a:xfrm>
            <a:custGeom>
              <a:avLst/>
              <a:gdLst/>
              <a:ahLst/>
              <a:cxnLst/>
              <a:rect l="l" t="t" r="r" b="b"/>
              <a:pathLst>
                <a:path w="954" h="405" extrusionOk="0">
                  <a:moveTo>
                    <a:pt x="476" y="0"/>
                  </a:moveTo>
                  <a:cubicBezTo>
                    <a:pt x="380" y="0"/>
                    <a:pt x="286" y="36"/>
                    <a:pt x="213" y="108"/>
                  </a:cubicBezTo>
                  <a:lnTo>
                    <a:pt x="47" y="274"/>
                  </a:lnTo>
                  <a:cubicBezTo>
                    <a:pt x="1" y="321"/>
                    <a:pt x="33" y="401"/>
                    <a:pt x="102" y="404"/>
                  </a:cubicBezTo>
                  <a:lnTo>
                    <a:pt x="852" y="404"/>
                  </a:lnTo>
                  <a:cubicBezTo>
                    <a:pt x="921" y="401"/>
                    <a:pt x="953" y="321"/>
                    <a:pt x="906" y="274"/>
                  </a:cubicBezTo>
                  <a:lnTo>
                    <a:pt x="740" y="108"/>
                  </a:lnTo>
                  <a:cubicBezTo>
                    <a:pt x="666" y="36"/>
                    <a:pt x="571" y="0"/>
                    <a:pt x="476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599853" y="2353501"/>
              <a:ext cx="58815" cy="96137"/>
            </a:xfrm>
            <a:custGeom>
              <a:avLst/>
              <a:gdLst/>
              <a:ahLst/>
              <a:cxnLst/>
              <a:rect l="l" t="t" r="r" b="b"/>
              <a:pathLst>
                <a:path w="621" h="1015" extrusionOk="0">
                  <a:moveTo>
                    <a:pt x="0" y="0"/>
                  </a:moveTo>
                  <a:lnTo>
                    <a:pt x="0" y="1015"/>
                  </a:lnTo>
                  <a:lnTo>
                    <a:pt x="621" y="1015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584037" y="2322434"/>
              <a:ext cx="90354" cy="38360"/>
            </a:xfrm>
            <a:custGeom>
              <a:avLst/>
              <a:gdLst/>
              <a:ahLst/>
              <a:cxnLst/>
              <a:rect l="l" t="t" r="r" b="b"/>
              <a:pathLst>
                <a:path w="954" h="405" extrusionOk="0">
                  <a:moveTo>
                    <a:pt x="476" y="0"/>
                  </a:moveTo>
                  <a:cubicBezTo>
                    <a:pt x="381" y="0"/>
                    <a:pt x="286" y="36"/>
                    <a:pt x="214" y="108"/>
                  </a:cubicBezTo>
                  <a:lnTo>
                    <a:pt x="48" y="274"/>
                  </a:lnTo>
                  <a:cubicBezTo>
                    <a:pt x="1" y="321"/>
                    <a:pt x="33" y="404"/>
                    <a:pt x="102" y="404"/>
                  </a:cubicBezTo>
                  <a:lnTo>
                    <a:pt x="853" y="404"/>
                  </a:lnTo>
                  <a:cubicBezTo>
                    <a:pt x="921" y="404"/>
                    <a:pt x="954" y="321"/>
                    <a:pt x="907" y="274"/>
                  </a:cubicBezTo>
                  <a:lnTo>
                    <a:pt x="741" y="108"/>
                  </a:lnTo>
                  <a:cubicBezTo>
                    <a:pt x="667" y="36"/>
                    <a:pt x="571" y="0"/>
                    <a:pt x="476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719094" y="2353501"/>
              <a:ext cx="58910" cy="96137"/>
            </a:xfrm>
            <a:custGeom>
              <a:avLst/>
              <a:gdLst/>
              <a:ahLst/>
              <a:cxnLst/>
              <a:rect l="l" t="t" r="r" b="b"/>
              <a:pathLst>
                <a:path w="622" h="1015" extrusionOk="0">
                  <a:moveTo>
                    <a:pt x="0" y="0"/>
                  </a:moveTo>
                  <a:lnTo>
                    <a:pt x="0" y="1015"/>
                  </a:lnTo>
                  <a:lnTo>
                    <a:pt x="621" y="1015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703372" y="2322434"/>
              <a:ext cx="90354" cy="38360"/>
            </a:xfrm>
            <a:custGeom>
              <a:avLst/>
              <a:gdLst/>
              <a:ahLst/>
              <a:cxnLst/>
              <a:rect l="l" t="t" r="r" b="b"/>
              <a:pathLst>
                <a:path w="954" h="405" extrusionOk="0">
                  <a:moveTo>
                    <a:pt x="475" y="0"/>
                  </a:moveTo>
                  <a:cubicBezTo>
                    <a:pt x="380" y="0"/>
                    <a:pt x="286" y="36"/>
                    <a:pt x="213" y="108"/>
                  </a:cubicBezTo>
                  <a:lnTo>
                    <a:pt x="47" y="274"/>
                  </a:lnTo>
                  <a:cubicBezTo>
                    <a:pt x="0" y="321"/>
                    <a:pt x="33" y="404"/>
                    <a:pt x="102" y="404"/>
                  </a:cubicBezTo>
                  <a:lnTo>
                    <a:pt x="852" y="404"/>
                  </a:lnTo>
                  <a:cubicBezTo>
                    <a:pt x="921" y="404"/>
                    <a:pt x="953" y="321"/>
                    <a:pt x="906" y="274"/>
                  </a:cubicBezTo>
                  <a:lnTo>
                    <a:pt x="740" y="108"/>
                  </a:lnTo>
                  <a:cubicBezTo>
                    <a:pt x="666" y="36"/>
                    <a:pt x="571" y="0"/>
                    <a:pt x="475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862100" y="2805012"/>
              <a:ext cx="1744951" cy="860400"/>
            </a:xfrm>
            <a:custGeom>
              <a:avLst/>
              <a:gdLst/>
              <a:ahLst/>
              <a:cxnLst/>
              <a:rect l="l" t="t" r="r" b="b"/>
              <a:pathLst>
                <a:path w="18424" h="9084" extrusionOk="0">
                  <a:moveTo>
                    <a:pt x="1" y="1"/>
                  </a:moveTo>
                  <a:lnTo>
                    <a:pt x="1" y="9084"/>
                  </a:lnTo>
                  <a:lnTo>
                    <a:pt x="672" y="9084"/>
                  </a:lnTo>
                  <a:lnTo>
                    <a:pt x="672" y="657"/>
                  </a:lnTo>
                  <a:lnTo>
                    <a:pt x="17749" y="657"/>
                  </a:lnTo>
                  <a:lnTo>
                    <a:pt x="17749" y="9084"/>
                  </a:lnTo>
                  <a:lnTo>
                    <a:pt x="18424" y="9084"/>
                  </a:lnTo>
                  <a:lnTo>
                    <a:pt x="18424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623618" y="2524084"/>
              <a:ext cx="2221726" cy="62607"/>
            </a:xfrm>
            <a:custGeom>
              <a:avLst/>
              <a:gdLst/>
              <a:ahLst/>
              <a:cxnLst/>
              <a:rect l="l" t="t" r="r" b="b"/>
              <a:pathLst>
                <a:path w="23458" h="661" extrusionOk="0">
                  <a:moveTo>
                    <a:pt x="0" y="0"/>
                  </a:moveTo>
                  <a:lnTo>
                    <a:pt x="0" y="661"/>
                  </a:lnTo>
                  <a:lnTo>
                    <a:pt x="23457" y="661"/>
                  </a:lnTo>
                  <a:lnTo>
                    <a:pt x="23457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4623618" y="2440355"/>
              <a:ext cx="2221726" cy="62607"/>
            </a:xfrm>
            <a:custGeom>
              <a:avLst/>
              <a:gdLst/>
              <a:ahLst/>
              <a:cxnLst/>
              <a:rect l="l" t="t" r="r" b="b"/>
              <a:pathLst>
                <a:path w="23458" h="661" extrusionOk="0">
                  <a:moveTo>
                    <a:pt x="0" y="0"/>
                  </a:moveTo>
                  <a:lnTo>
                    <a:pt x="0" y="661"/>
                  </a:lnTo>
                  <a:lnTo>
                    <a:pt x="23457" y="661"/>
                  </a:lnTo>
                  <a:lnTo>
                    <a:pt x="23457" y="0"/>
                  </a:ln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950370" y="3403901"/>
              <a:ext cx="319270" cy="252323"/>
            </a:xfrm>
            <a:custGeom>
              <a:avLst/>
              <a:gdLst/>
              <a:ahLst/>
              <a:cxnLst/>
              <a:rect l="l" t="t" r="r" b="b"/>
              <a:pathLst>
                <a:path w="3371" h="2664" extrusionOk="0">
                  <a:moveTo>
                    <a:pt x="1685" y="0"/>
                  </a:moveTo>
                  <a:cubicBezTo>
                    <a:pt x="1638" y="0"/>
                    <a:pt x="1595" y="7"/>
                    <a:pt x="1548" y="22"/>
                  </a:cubicBezTo>
                  <a:cubicBezTo>
                    <a:pt x="1534" y="25"/>
                    <a:pt x="1519" y="29"/>
                    <a:pt x="1505" y="36"/>
                  </a:cubicBezTo>
                  <a:lnTo>
                    <a:pt x="1494" y="36"/>
                  </a:lnTo>
                  <a:cubicBezTo>
                    <a:pt x="974" y="217"/>
                    <a:pt x="0" y="985"/>
                    <a:pt x="0" y="1801"/>
                  </a:cubicBezTo>
                  <a:cubicBezTo>
                    <a:pt x="0" y="1851"/>
                    <a:pt x="4" y="1902"/>
                    <a:pt x="7" y="1952"/>
                  </a:cubicBezTo>
                  <a:cubicBezTo>
                    <a:pt x="7" y="1967"/>
                    <a:pt x="11" y="1981"/>
                    <a:pt x="11" y="1996"/>
                  </a:cubicBezTo>
                  <a:cubicBezTo>
                    <a:pt x="18" y="2032"/>
                    <a:pt x="22" y="2072"/>
                    <a:pt x="29" y="2108"/>
                  </a:cubicBezTo>
                  <a:cubicBezTo>
                    <a:pt x="33" y="2129"/>
                    <a:pt x="40" y="2151"/>
                    <a:pt x="43" y="2173"/>
                  </a:cubicBezTo>
                  <a:cubicBezTo>
                    <a:pt x="51" y="2205"/>
                    <a:pt x="58" y="2238"/>
                    <a:pt x="69" y="2266"/>
                  </a:cubicBezTo>
                  <a:cubicBezTo>
                    <a:pt x="76" y="2299"/>
                    <a:pt x="83" y="2321"/>
                    <a:pt x="94" y="2346"/>
                  </a:cubicBezTo>
                  <a:lnTo>
                    <a:pt x="108" y="2386"/>
                  </a:lnTo>
                  <a:cubicBezTo>
                    <a:pt x="144" y="2483"/>
                    <a:pt x="188" y="2573"/>
                    <a:pt x="238" y="2663"/>
                  </a:cubicBezTo>
                  <a:lnTo>
                    <a:pt x="653" y="2663"/>
                  </a:lnTo>
                  <a:cubicBezTo>
                    <a:pt x="686" y="2663"/>
                    <a:pt x="707" y="2624"/>
                    <a:pt x="686" y="2595"/>
                  </a:cubicBezTo>
                  <a:cubicBezTo>
                    <a:pt x="498" y="2367"/>
                    <a:pt x="397" y="2079"/>
                    <a:pt x="397" y="1783"/>
                  </a:cubicBezTo>
                  <a:cubicBezTo>
                    <a:pt x="397" y="1072"/>
                    <a:pt x="1371" y="408"/>
                    <a:pt x="1685" y="408"/>
                  </a:cubicBezTo>
                  <a:cubicBezTo>
                    <a:pt x="1999" y="408"/>
                    <a:pt x="2974" y="1072"/>
                    <a:pt x="2974" y="1783"/>
                  </a:cubicBezTo>
                  <a:cubicBezTo>
                    <a:pt x="2974" y="2079"/>
                    <a:pt x="2873" y="2367"/>
                    <a:pt x="2685" y="2595"/>
                  </a:cubicBezTo>
                  <a:cubicBezTo>
                    <a:pt x="2663" y="2624"/>
                    <a:pt x="2685" y="2663"/>
                    <a:pt x="2717" y="2663"/>
                  </a:cubicBezTo>
                  <a:lnTo>
                    <a:pt x="3129" y="2663"/>
                  </a:lnTo>
                  <a:cubicBezTo>
                    <a:pt x="3183" y="2573"/>
                    <a:pt x="3226" y="2483"/>
                    <a:pt x="3262" y="2386"/>
                  </a:cubicBezTo>
                  <a:cubicBezTo>
                    <a:pt x="3270" y="2371"/>
                    <a:pt x="3273" y="2360"/>
                    <a:pt x="3277" y="2346"/>
                  </a:cubicBezTo>
                  <a:cubicBezTo>
                    <a:pt x="3288" y="2321"/>
                    <a:pt x="3295" y="2292"/>
                    <a:pt x="3302" y="2266"/>
                  </a:cubicBezTo>
                  <a:cubicBezTo>
                    <a:pt x="3309" y="2241"/>
                    <a:pt x="3320" y="2205"/>
                    <a:pt x="3327" y="2173"/>
                  </a:cubicBezTo>
                  <a:cubicBezTo>
                    <a:pt x="3331" y="2151"/>
                    <a:pt x="3338" y="2129"/>
                    <a:pt x="3342" y="2104"/>
                  </a:cubicBezTo>
                  <a:cubicBezTo>
                    <a:pt x="3349" y="2068"/>
                    <a:pt x="3353" y="2032"/>
                    <a:pt x="3356" y="1996"/>
                  </a:cubicBezTo>
                  <a:cubicBezTo>
                    <a:pt x="3356" y="1981"/>
                    <a:pt x="3360" y="1963"/>
                    <a:pt x="3363" y="1949"/>
                  </a:cubicBezTo>
                  <a:cubicBezTo>
                    <a:pt x="3367" y="1902"/>
                    <a:pt x="3371" y="1851"/>
                    <a:pt x="3371" y="1801"/>
                  </a:cubicBezTo>
                  <a:cubicBezTo>
                    <a:pt x="3371" y="1451"/>
                    <a:pt x="3190" y="1112"/>
                    <a:pt x="2945" y="819"/>
                  </a:cubicBezTo>
                  <a:cubicBezTo>
                    <a:pt x="2905" y="772"/>
                    <a:pt x="2862" y="726"/>
                    <a:pt x="2819" y="682"/>
                  </a:cubicBezTo>
                  <a:cubicBezTo>
                    <a:pt x="2422" y="274"/>
                    <a:pt x="1916" y="0"/>
                    <a:pt x="1685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199227" y="3403901"/>
              <a:ext cx="319365" cy="251944"/>
            </a:xfrm>
            <a:custGeom>
              <a:avLst/>
              <a:gdLst/>
              <a:ahLst/>
              <a:cxnLst/>
              <a:rect l="l" t="t" r="r" b="b"/>
              <a:pathLst>
                <a:path w="3372" h="2660" extrusionOk="0">
                  <a:moveTo>
                    <a:pt x="1686" y="0"/>
                  </a:moveTo>
                  <a:cubicBezTo>
                    <a:pt x="1657" y="0"/>
                    <a:pt x="1628" y="4"/>
                    <a:pt x="1599" y="7"/>
                  </a:cubicBezTo>
                  <a:cubicBezTo>
                    <a:pt x="1119" y="108"/>
                    <a:pt x="1" y="928"/>
                    <a:pt x="1" y="1801"/>
                  </a:cubicBezTo>
                  <a:cubicBezTo>
                    <a:pt x="1" y="1851"/>
                    <a:pt x="4" y="1902"/>
                    <a:pt x="8" y="1949"/>
                  </a:cubicBezTo>
                  <a:cubicBezTo>
                    <a:pt x="8" y="1967"/>
                    <a:pt x="11" y="1981"/>
                    <a:pt x="11" y="1996"/>
                  </a:cubicBezTo>
                  <a:cubicBezTo>
                    <a:pt x="19" y="2032"/>
                    <a:pt x="22" y="2068"/>
                    <a:pt x="29" y="2104"/>
                  </a:cubicBezTo>
                  <a:cubicBezTo>
                    <a:pt x="33" y="2129"/>
                    <a:pt x="37" y="2151"/>
                    <a:pt x="44" y="2173"/>
                  </a:cubicBezTo>
                  <a:cubicBezTo>
                    <a:pt x="51" y="2205"/>
                    <a:pt x="58" y="2234"/>
                    <a:pt x="69" y="2263"/>
                  </a:cubicBezTo>
                  <a:cubicBezTo>
                    <a:pt x="76" y="2292"/>
                    <a:pt x="84" y="2317"/>
                    <a:pt x="94" y="2342"/>
                  </a:cubicBezTo>
                  <a:cubicBezTo>
                    <a:pt x="98" y="2357"/>
                    <a:pt x="102" y="2367"/>
                    <a:pt x="109" y="2382"/>
                  </a:cubicBezTo>
                  <a:cubicBezTo>
                    <a:pt x="141" y="2472"/>
                    <a:pt x="181" y="2555"/>
                    <a:pt x="228" y="2638"/>
                  </a:cubicBezTo>
                  <a:cubicBezTo>
                    <a:pt x="235" y="2653"/>
                    <a:pt x="250" y="2660"/>
                    <a:pt x="264" y="2660"/>
                  </a:cubicBezTo>
                  <a:lnTo>
                    <a:pt x="654" y="2660"/>
                  </a:lnTo>
                  <a:cubicBezTo>
                    <a:pt x="686" y="2660"/>
                    <a:pt x="708" y="2620"/>
                    <a:pt x="686" y="2591"/>
                  </a:cubicBezTo>
                  <a:cubicBezTo>
                    <a:pt x="499" y="2364"/>
                    <a:pt x="397" y="2075"/>
                    <a:pt x="397" y="1779"/>
                  </a:cubicBezTo>
                  <a:cubicBezTo>
                    <a:pt x="397" y="1068"/>
                    <a:pt x="1372" y="404"/>
                    <a:pt x="1686" y="404"/>
                  </a:cubicBezTo>
                  <a:cubicBezTo>
                    <a:pt x="2000" y="404"/>
                    <a:pt x="2974" y="1068"/>
                    <a:pt x="2974" y="1779"/>
                  </a:cubicBezTo>
                  <a:cubicBezTo>
                    <a:pt x="2974" y="2075"/>
                    <a:pt x="2873" y="2364"/>
                    <a:pt x="2685" y="2591"/>
                  </a:cubicBezTo>
                  <a:cubicBezTo>
                    <a:pt x="2664" y="2620"/>
                    <a:pt x="2685" y="2660"/>
                    <a:pt x="2718" y="2660"/>
                  </a:cubicBezTo>
                  <a:lnTo>
                    <a:pt x="3108" y="2660"/>
                  </a:lnTo>
                  <a:lnTo>
                    <a:pt x="3144" y="2638"/>
                  </a:lnTo>
                  <a:cubicBezTo>
                    <a:pt x="3191" y="2555"/>
                    <a:pt x="3230" y="2472"/>
                    <a:pt x="3263" y="2382"/>
                  </a:cubicBezTo>
                  <a:cubicBezTo>
                    <a:pt x="3270" y="2371"/>
                    <a:pt x="3274" y="2357"/>
                    <a:pt x="3277" y="2342"/>
                  </a:cubicBezTo>
                  <a:cubicBezTo>
                    <a:pt x="3288" y="2317"/>
                    <a:pt x="3295" y="2292"/>
                    <a:pt x="3303" y="2263"/>
                  </a:cubicBezTo>
                  <a:cubicBezTo>
                    <a:pt x="3310" y="2238"/>
                    <a:pt x="3321" y="2201"/>
                    <a:pt x="3328" y="2169"/>
                  </a:cubicBezTo>
                  <a:cubicBezTo>
                    <a:pt x="3331" y="2147"/>
                    <a:pt x="3339" y="2126"/>
                    <a:pt x="3342" y="2104"/>
                  </a:cubicBezTo>
                  <a:cubicBezTo>
                    <a:pt x="3349" y="2068"/>
                    <a:pt x="3353" y="2032"/>
                    <a:pt x="3360" y="1992"/>
                  </a:cubicBezTo>
                  <a:cubicBezTo>
                    <a:pt x="3360" y="1978"/>
                    <a:pt x="3360" y="1963"/>
                    <a:pt x="3364" y="1949"/>
                  </a:cubicBezTo>
                  <a:cubicBezTo>
                    <a:pt x="3368" y="1898"/>
                    <a:pt x="3371" y="1848"/>
                    <a:pt x="3371" y="1797"/>
                  </a:cubicBezTo>
                  <a:cubicBezTo>
                    <a:pt x="3371" y="870"/>
                    <a:pt x="2097" y="0"/>
                    <a:pt x="1686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7655216" y="536470"/>
              <a:ext cx="24057" cy="246830"/>
            </a:xfrm>
            <a:custGeom>
              <a:avLst/>
              <a:gdLst/>
              <a:ahLst/>
              <a:cxnLst/>
              <a:rect l="l" t="t" r="r" b="b"/>
              <a:pathLst>
                <a:path w="254" h="2606" extrusionOk="0">
                  <a:moveTo>
                    <a:pt x="1" y="0"/>
                  </a:moveTo>
                  <a:lnTo>
                    <a:pt x="1" y="2606"/>
                  </a:lnTo>
                  <a:lnTo>
                    <a:pt x="254" y="260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7613543" y="594909"/>
              <a:ext cx="94143" cy="80698"/>
            </a:xfrm>
            <a:custGeom>
              <a:avLst/>
              <a:gdLst/>
              <a:ahLst/>
              <a:cxnLst/>
              <a:rect l="l" t="t" r="r" b="b"/>
              <a:pathLst>
                <a:path w="994" h="852" extrusionOk="0">
                  <a:moveTo>
                    <a:pt x="567" y="0"/>
                  </a:moveTo>
                  <a:cubicBezTo>
                    <a:pt x="188" y="0"/>
                    <a:pt x="1" y="459"/>
                    <a:pt x="268" y="726"/>
                  </a:cubicBezTo>
                  <a:cubicBezTo>
                    <a:pt x="354" y="812"/>
                    <a:pt x="461" y="851"/>
                    <a:pt x="565" y="851"/>
                  </a:cubicBezTo>
                  <a:cubicBezTo>
                    <a:pt x="784" y="851"/>
                    <a:pt x="993" y="682"/>
                    <a:pt x="993" y="426"/>
                  </a:cubicBezTo>
                  <a:cubicBezTo>
                    <a:pt x="989" y="192"/>
                    <a:pt x="802" y="0"/>
                    <a:pt x="567" y="0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7644987" y="455772"/>
              <a:ext cx="44514" cy="104756"/>
            </a:xfrm>
            <a:custGeom>
              <a:avLst/>
              <a:gdLst/>
              <a:ahLst/>
              <a:cxnLst/>
              <a:rect l="l" t="t" r="r" b="b"/>
              <a:pathLst>
                <a:path w="470" h="1106" extrusionOk="0">
                  <a:moveTo>
                    <a:pt x="235" y="1"/>
                  </a:moveTo>
                  <a:lnTo>
                    <a:pt x="1" y="1105"/>
                  </a:lnTo>
                  <a:lnTo>
                    <a:pt x="470" y="1105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FB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7642903" y="702223"/>
              <a:ext cx="48681" cy="165564"/>
            </a:xfrm>
            <a:custGeom>
              <a:avLst/>
              <a:gdLst/>
              <a:ahLst/>
              <a:cxnLst/>
              <a:rect l="l" t="t" r="r" b="b"/>
              <a:pathLst>
                <a:path w="514" h="1748" extrusionOk="0">
                  <a:moveTo>
                    <a:pt x="1" y="1"/>
                  </a:moveTo>
                  <a:lnTo>
                    <a:pt x="1" y="1747"/>
                  </a:lnTo>
                  <a:lnTo>
                    <a:pt x="513" y="174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7550655" y="747307"/>
              <a:ext cx="233178" cy="1002663"/>
            </a:xfrm>
            <a:custGeom>
              <a:avLst/>
              <a:gdLst/>
              <a:ahLst/>
              <a:cxnLst/>
              <a:rect l="l" t="t" r="r" b="b"/>
              <a:pathLst>
                <a:path w="2462" h="10586" extrusionOk="0">
                  <a:moveTo>
                    <a:pt x="1231" y="1"/>
                  </a:moveTo>
                  <a:cubicBezTo>
                    <a:pt x="549" y="1"/>
                    <a:pt x="1" y="550"/>
                    <a:pt x="1" y="1232"/>
                  </a:cubicBezTo>
                  <a:lnTo>
                    <a:pt x="1" y="10585"/>
                  </a:lnTo>
                  <a:lnTo>
                    <a:pt x="2462" y="10585"/>
                  </a:lnTo>
                  <a:lnTo>
                    <a:pt x="2462" y="1232"/>
                  </a:lnTo>
                  <a:cubicBezTo>
                    <a:pt x="2462" y="550"/>
                    <a:pt x="1910" y="1"/>
                    <a:pt x="1231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7538343" y="868354"/>
              <a:ext cx="257803" cy="881616"/>
            </a:xfrm>
            <a:custGeom>
              <a:avLst/>
              <a:gdLst/>
              <a:ahLst/>
              <a:cxnLst/>
              <a:rect l="l" t="t" r="r" b="b"/>
              <a:pathLst>
                <a:path w="2722" h="9308" extrusionOk="0">
                  <a:moveTo>
                    <a:pt x="1" y="0"/>
                  </a:moveTo>
                  <a:lnTo>
                    <a:pt x="1" y="9307"/>
                  </a:lnTo>
                  <a:lnTo>
                    <a:pt x="2722" y="9307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7471382" y="957577"/>
              <a:ext cx="391440" cy="1682061"/>
            </a:xfrm>
            <a:custGeom>
              <a:avLst/>
              <a:gdLst/>
              <a:ahLst/>
              <a:cxnLst/>
              <a:rect l="l" t="t" r="r" b="b"/>
              <a:pathLst>
                <a:path w="4133" h="17759" extrusionOk="0">
                  <a:moveTo>
                    <a:pt x="0" y="0"/>
                  </a:moveTo>
                  <a:lnTo>
                    <a:pt x="0" y="17759"/>
                  </a:lnTo>
                  <a:lnTo>
                    <a:pt x="4132" y="17759"/>
                  </a:lnTo>
                  <a:lnTo>
                    <a:pt x="4132" y="0"/>
                  </a:lnTo>
                  <a:close/>
                </a:path>
              </a:pathLst>
            </a:custGeom>
            <a:solidFill>
              <a:srgbClr val="F7D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7588255" y="1072088"/>
              <a:ext cx="157978" cy="677882"/>
            </a:xfrm>
            <a:custGeom>
              <a:avLst/>
              <a:gdLst/>
              <a:ahLst/>
              <a:cxnLst/>
              <a:rect l="l" t="t" r="r" b="b"/>
              <a:pathLst>
                <a:path w="1668" h="7157" fill="none" extrusionOk="0">
                  <a:moveTo>
                    <a:pt x="1668" y="0"/>
                  </a:moveTo>
                  <a:lnTo>
                    <a:pt x="1668" y="7156"/>
                  </a:lnTo>
                  <a:lnTo>
                    <a:pt x="1" y="7156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250" cap="flat" cmpd="sng">
              <a:solidFill>
                <a:srgbClr val="F2B999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7414271" y="957577"/>
              <a:ext cx="505945" cy="76341"/>
            </a:xfrm>
            <a:custGeom>
              <a:avLst/>
              <a:gdLst/>
              <a:ahLst/>
              <a:cxnLst/>
              <a:rect l="l" t="t" r="r" b="b"/>
              <a:pathLst>
                <a:path w="5342" h="806" extrusionOk="0">
                  <a:moveTo>
                    <a:pt x="405" y="0"/>
                  </a:moveTo>
                  <a:cubicBezTo>
                    <a:pt x="181" y="0"/>
                    <a:pt x="1" y="181"/>
                    <a:pt x="1" y="405"/>
                  </a:cubicBezTo>
                  <a:cubicBezTo>
                    <a:pt x="1" y="625"/>
                    <a:pt x="181" y="805"/>
                    <a:pt x="405" y="805"/>
                  </a:cubicBezTo>
                  <a:lnTo>
                    <a:pt x="4938" y="805"/>
                  </a:lnTo>
                  <a:cubicBezTo>
                    <a:pt x="5161" y="805"/>
                    <a:pt x="5342" y="625"/>
                    <a:pt x="5342" y="405"/>
                  </a:cubicBezTo>
                  <a:cubicBezTo>
                    <a:pt x="5342" y="181"/>
                    <a:pt x="5161" y="0"/>
                    <a:pt x="4938" y="0"/>
                  </a:cubicBez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7548287" y="1362298"/>
              <a:ext cx="89312" cy="2379739"/>
            </a:xfrm>
            <a:custGeom>
              <a:avLst/>
              <a:gdLst/>
              <a:ahLst/>
              <a:cxnLst/>
              <a:rect l="l" t="t" r="r" b="b"/>
              <a:pathLst>
                <a:path w="943" h="25125" extrusionOk="0">
                  <a:moveTo>
                    <a:pt x="473" y="0"/>
                  </a:moveTo>
                  <a:cubicBezTo>
                    <a:pt x="213" y="0"/>
                    <a:pt x="0" y="209"/>
                    <a:pt x="0" y="469"/>
                  </a:cubicBezTo>
                  <a:lnTo>
                    <a:pt x="0" y="25124"/>
                  </a:lnTo>
                  <a:lnTo>
                    <a:pt x="942" y="25124"/>
                  </a:lnTo>
                  <a:lnTo>
                    <a:pt x="942" y="469"/>
                  </a:lnTo>
                  <a:cubicBezTo>
                    <a:pt x="942" y="209"/>
                    <a:pt x="733" y="0"/>
                    <a:pt x="473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7696983" y="1362298"/>
              <a:ext cx="88933" cy="2379739"/>
            </a:xfrm>
            <a:custGeom>
              <a:avLst/>
              <a:gdLst/>
              <a:ahLst/>
              <a:cxnLst/>
              <a:rect l="l" t="t" r="r" b="b"/>
              <a:pathLst>
                <a:path w="939" h="25125" extrusionOk="0">
                  <a:moveTo>
                    <a:pt x="469" y="0"/>
                  </a:moveTo>
                  <a:cubicBezTo>
                    <a:pt x="209" y="0"/>
                    <a:pt x="0" y="209"/>
                    <a:pt x="0" y="469"/>
                  </a:cubicBezTo>
                  <a:lnTo>
                    <a:pt x="0" y="25124"/>
                  </a:lnTo>
                  <a:lnTo>
                    <a:pt x="938" y="25124"/>
                  </a:lnTo>
                  <a:lnTo>
                    <a:pt x="938" y="469"/>
                  </a:lnTo>
                  <a:cubicBezTo>
                    <a:pt x="938" y="209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7399970" y="1444322"/>
              <a:ext cx="534642" cy="2297715"/>
            </a:xfrm>
            <a:custGeom>
              <a:avLst/>
              <a:gdLst/>
              <a:ahLst/>
              <a:cxnLst/>
              <a:rect l="l" t="t" r="r" b="b"/>
              <a:pathLst>
                <a:path w="5645" h="24259" extrusionOk="0">
                  <a:moveTo>
                    <a:pt x="0" y="0"/>
                  </a:moveTo>
                  <a:lnTo>
                    <a:pt x="0" y="24258"/>
                  </a:lnTo>
                  <a:lnTo>
                    <a:pt x="5644" y="24258"/>
                  </a:lnTo>
                  <a:lnTo>
                    <a:pt x="5644" y="0"/>
                  </a:lnTo>
                  <a:close/>
                </a:path>
              </a:pathLst>
            </a:custGeom>
            <a:solidFill>
              <a:srgbClr val="F7D3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7399970" y="1444322"/>
              <a:ext cx="534642" cy="103998"/>
            </a:xfrm>
            <a:custGeom>
              <a:avLst/>
              <a:gdLst/>
              <a:ahLst/>
              <a:cxnLst/>
              <a:rect l="l" t="t" r="r" b="b"/>
              <a:pathLst>
                <a:path w="5645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5644" y="1097"/>
                  </a:lnTo>
                  <a:lnTo>
                    <a:pt x="5644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7554728" y="1970659"/>
              <a:ext cx="225033" cy="163859"/>
            </a:xfrm>
            <a:custGeom>
              <a:avLst/>
              <a:gdLst/>
              <a:ahLst/>
              <a:cxnLst/>
              <a:rect l="l" t="t" r="r" b="b"/>
              <a:pathLst>
                <a:path w="2376" h="1730" extrusionOk="0">
                  <a:moveTo>
                    <a:pt x="1188" y="1"/>
                  </a:moveTo>
                  <a:cubicBezTo>
                    <a:pt x="531" y="1"/>
                    <a:pt x="1" y="531"/>
                    <a:pt x="1" y="1188"/>
                  </a:cubicBezTo>
                  <a:lnTo>
                    <a:pt x="1" y="1729"/>
                  </a:lnTo>
                  <a:lnTo>
                    <a:pt x="2375" y="1729"/>
                  </a:lnTo>
                  <a:lnTo>
                    <a:pt x="2375" y="1188"/>
                  </a:lnTo>
                  <a:cubicBezTo>
                    <a:pt x="2375" y="531"/>
                    <a:pt x="1845" y="1"/>
                    <a:pt x="1188" y="1"/>
                  </a:cubicBez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7479906" y="2115290"/>
              <a:ext cx="374676" cy="1330002"/>
            </a:xfrm>
            <a:custGeom>
              <a:avLst/>
              <a:gdLst/>
              <a:ahLst/>
              <a:cxnLst/>
              <a:rect l="l" t="t" r="r" b="b"/>
              <a:pathLst>
                <a:path w="3956" h="14042" extrusionOk="0">
                  <a:moveTo>
                    <a:pt x="1" y="0"/>
                  </a:moveTo>
                  <a:lnTo>
                    <a:pt x="1" y="14042"/>
                  </a:lnTo>
                  <a:lnTo>
                    <a:pt x="3956" y="14042"/>
                  </a:lnTo>
                  <a:lnTo>
                    <a:pt x="3956" y="0"/>
                  </a:ln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7587213" y="3157734"/>
              <a:ext cx="160440" cy="287558"/>
            </a:xfrm>
            <a:custGeom>
              <a:avLst/>
              <a:gdLst/>
              <a:ahLst/>
              <a:cxnLst/>
              <a:rect l="l" t="t" r="r" b="b"/>
              <a:pathLst>
                <a:path w="1694" h="3036" extrusionOk="0">
                  <a:moveTo>
                    <a:pt x="852" y="1"/>
                  </a:moveTo>
                  <a:cubicBezTo>
                    <a:pt x="850" y="1"/>
                    <a:pt x="847" y="1"/>
                    <a:pt x="845" y="1"/>
                  </a:cubicBezTo>
                  <a:cubicBezTo>
                    <a:pt x="380" y="1"/>
                    <a:pt x="1" y="380"/>
                    <a:pt x="1" y="845"/>
                  </a:cubicBezTo>
                  <a:lnTo>
                    <a:pt x="1" y="3036"/>
                  </a:lnTo>
                  <a:lnTo>
                    <a:pt x="1693" y="3036"/>
                  </a:lnTo>
                  <a:lnTo>
                    <a:pt x="1693" y="845"/>
                  </a:lnTo>
                  <a:cubicBezTo>
                    <a:pt x="1693" y="378"/>
                    <a:pt x="1314" y="1"/>
                    <a:pt x="852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7506614" y="3322824"/>
              <a:ext cx="68381" cy="122468"/>
            </a:xfrm>
            <a:custGeom>
              <a:avLst/>
              <a:gdLst/>
              <a:ahLst/>
              <a:cxnLst/>
              <a:rect l="l" t="t" r="r" b="b"/>
              <a:pathLst>
                <a:path w="722" h="1293" extrusionOk="0">
                  <a:moveTo>
                    <a:pt x="361" y="1"/>
                  </a:moveTo>
                  <a:cubicBezTo>
                    <a:pt x="159" y="1"/>
                    <a:pt x="0" y="163"/>
                    <a:pt x="0" y="362"/>
                  </a:cubicBezTo>
                  <a:lnTo>
                    <a:pt x="0" y="1293"/>
                  </a:lnTo>
                  <a:lnTo>
                    <a:pt x="722" y="1293"/>
                  </a:lnTo>
                  <a:lnTo>
                    <a:pt x="722" y="362"/>
                  </a:lnTo>
                  <a:cubicBezTo>
                    <a:pt x="722" y="163"/>
                    <a:pt x="559" y="1"/>
                    <a:pt x="361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7759871" y="3322824"/>
              <a:ext cx="68097" cy="122468"/>
            </a:xfrm>
            <a:custGeom>
              <a:avLst/>
              <a:gdLst/>
              <a:ahLst/>
              <a:cxnLst/>
              <a:rect l="l" t="t" r="r" b="b"/>
              <a:pathLst>
                <a:path w="719" h="1293" extrusionOk="0">
                  <a:moveTo>
                    <a:pt x="177" y="1"/>
                  </a:moveTo>
                  <a:cubicBezTo>
                    <a:pt x="80" y="1"/>
                    <a:pt x="0" y="80"/>
                    <a:pt x="0" y="178"/>
                  </a:cubicBezTo>
                  <a:lnTo>
                    <a:pt x="0" y="1293"/>
                  </a:lnTo>
                  <a:lnTo>
                    <a:pt x="718" y="1293"/>
                  </a:lnTo>
                  <a:lnTo>
                    <a:pt x="718" y="178"/>
                  </a:lnTo>
                  <a:cubicBezTo>
                    <a:pt x="718" y="80"/>
                    <a:pt x="639" y="1"/>
                    <a:pt x="542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7399970" y="1362298"/>
              <a:ext cx="89312" cy="2379739"/>
            </a:xfrm>
            <a:custGeom>
              <a:avLst/>
              <a:gdLst/>
              <a:ahLst/>
              <a:cxnLst/>
              <a:rect l="l" t="t" r="r" b="b"/>
              <a:pathLst>
                <a:path w="943" h="25125" extrusionOk="0">
                  <a:moveTo>
                    <a:pt x="469" y="0"/>
                  </a:moveTo>
                  <a:cubicBezTo>
                    <a:pt x="209" y="0"/>
                    <a:pt x="0" y="209"/>
                    <a:pt x="0" y="469"/>
                  </a:cubicBezTo>
                  <a:lnTo>
                    <a:pt x="0" y="25124"/>
                  </a:lnTo>
                  <a:lnTo>
                    <a:pt x="942" y="25124"/>
                  </a:lnTo>
                  <a:lnTo>
                    <a:pt x="942" y="469"/>
                  </a:lnTo>
                  <a:cubicBezTo>
                    <a:pt x="942" y="209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7845300" y="1362298"/>
              <a:ext cx="89312" cy="2379739"/>
            </a:xfrm>
            <a:custGeom>
              <a:avLst/>
              <a:gdLst/>
              <a:ahLst/>
              <a:cxnLst/>
              <a:rect l="l" t="t" r="r" b="b"/>
              <a:pathLst>
                <a:path w="943" h="25125" extrusionOk="0">
                  <a:moveTo>
                    <a:pt x="470" y="0"/>
                  </a:moveTo>
                  <a:cubicBezTo>
                    <a:pt x="210" y="0"/>
                    <a:pt x="0" y="209"/>
                    <a:pt x="0" y="469"/>
                  </a:cubicBezTo>
                  <a:lnTo>
                    <a:pt x="0" y="25124"/>
                  </a:lnTo>
                  <a:lnTo>
                    <a:pt x="942" y="25124"/>
                  </a:lnTo>
                  <a:lnTo>
                    <a:pt x="942" y="469"/>
                  </a:lnTo>
                  <a:cubicBezTo>
                    <a:pt x="942" y="209"/>
                    <a:pt x="733" y="0"/>
                    <a:pt x="470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7399970" y="1527009"/>
              <a:ext cx="534642" cy="293335"/>
            </a:xfrm>
            <a:custGeom>
              <a:avLst/>
              <a:gdLst/>
              <a:ahLst/>
              <a:cxnLst/>
              <a:rect l="l" t="t" r="r" b="b"/>
              <a:pathLst>
                <a:path w="5645" h="3097" extrusionOk="0">
                  <a:moveTo>
                    <a:pt x="0" y="1"/>
                  </a:moveTo>
                  <a:lnTo>
                    <a:pt x="0" y="3097"/>
                  </a:lnTo>
                  <a:lnTo>
                    <a:pt x="5644" y="3097"/>
                  </a:lnTo>
                  <a:lnTo>
                    <a:pt x="5644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7440980" y="1883520"/>
              <a:ext cx="122082" cy="104661"/>
            </a:xfrm>
            <a:custGeom>
              <a:avLst/>
              <a:gdLst/>
              <a:ahLst/>
              <a:cxnLst/>
              <a:rect l="l" t="t" r="r" b="b"/>
              <a:pathLst>
                <a:path w="1289" h="1105" extrusionOk="0">
                  <a:moveTo>
                    <a:pt x="736" y="0"/>
                  </a:moveTo>
                  <a:cubicBezTo>
                    <a:pt x="246" y="0"/>
                    <a:pt x="0" y="596"/>
                    <a:pt x="347" y="942"/>
                  </a:cubicBezTo>
                  <a:cubicBezTo>
                    <a:pt x="459" y="1054"/>
                    <a:pt x="597" y="1104"/>
                    <a:pt x="732" y="1104"/>
                  </a:cubicBezTo>
                  <a:cubicBezTo>
                    <a:pt x="1016" y="1104"/>
                    <a:pt x="1289" y="885"/>
                    <a:pt x="1289" y="553"/>
                  </a:cubicBezTo>
                  <a:cubicBezTo>
                    <a:pt x="1289" y="249"/>
                    <a:pt x="1040" y="0"/>
                    <a:pt x="736" y="0"/>
                  </a:cubicBez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7753715" y="1883520"/>
              <a:ext cx="122082" cy="104661"/>
            </a:xfrm>
            <a:custGeom>
              <a:avLst/>
              <a:gdLst/>
              <a:ahLst/>
              <a:cxnLst/>
              <a:rect l="l" t="t" r="r" b="b"/>
              <a:pathLst>
                <a:path w="1289" h="1105" extrusionOk="0">
                  <a:moveTo>
                    <a:pt x="736" y="0"/>
                  </a:moveTo>
                  <a:cubicBezTo>
                    <a:pt x="246" y="0"/>
                    <a:pt x="0" y="596"/>
                    <a:pt x="347" y="942"/>
                  </a:cubicBezTo>
                  <a:cubicBezTo>
                    <a:pt x="459" y="1054"/>
                    <a:pt x="597" y="1104"/>
                    <a:pt x="732" y="1104"/>
                  </a:cubicBezTo>
                  <a:cubicBezTo>
                    <a:pt x="1016" y="1104"/>
                    <a:pt x="1289" y="885"/>
                    <a:pt x="1289" y="553"/>
                  </a:cubicBezTo>
                  <a:cubicBezTo>
                    <a:pt x="1289" y="249"/>
                    <a:pt x="1040" y="0"/>
                    <a:pt x="736" y="0"/>
                  </a:cubicBez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7586171" y="2622115"/>
              <a:ext cx="43567" cy="129382"/>
            </a:xfrm>
            <a:custGeom>
              <a:avLst/>
              <a:gdLst/>
              <a:ahLst/>
              <a:cxnLst/>
              <a:rect l="l" t="t" r="r" b="b"/>
              <a:pathLst>
                <a:path w="460" h="1366" extrusionOk="0">
                  <a:moveTo>
                    <a:pt x="228" y="1"/>
                  </a:moveTo>
                  <a:cubicBezTo>
                    <a:pt x="102" y="1"/>
                    <a:pt x="1" y="106"/>
                    <a:pt x="1" y="232"/>
                  </a:cubicBezTo>
                  <a:lnTo>
                    <a:pt x="1" y="1365"/>
                  </a:lnTo>
                  <a:lnTo>
                    <a:pt x="459" y="1365"/>
                  </a:lnTo>
                  <a:lnTo>
                    <a:pt x="459" y="232"/>
                  </a:lnTo>
                  <a:cubicBezTo>
                    <a:pt x="459" y="106"/>
                    <a:pt x="355" y="1"/>
                    <a:pt x="228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7704844" y="2622115"/>
              <a:ext cx="43472" cy="129003"/>
            </a:xfrm>
            <a:custGeom>
              <a:avLst/>
              <a:gdLst/>
              <a:ahLst/>
              <a:cxnLst/>
              <a:rect l="l" t="t" r="r" b="b"/>
              <a:pathLst>
                <a:path w="459" h="1362" extrusionOk="0">
                  <a:moveTo>
                    <a:pt x="112" y="1"/>
                  </a:moveTo>
                  <a:cubicBezTo>
                    <a:pt x="51" y="1"/>
                    <a:pt x="0" y="51"/>
                    <a:pt x="0" y="116"/>
                  </a:cubicBezTo>
                  <a:lnTo>
                    <a:pt x="0" y="1361"/>
                  </a:lnTo>
                  <a:lnTo>
                    <a:pt x="458" y="1361"/>
                  </a:lnTo>
                  <a:lnTo>
                    <a:pt x="458" y="116"/>
                  </a:lnTo>
                  <a:cubicBezTo>
                    <a:pt x="458" y="51"/>
                    <a:pt x="408" y="1"/>
                    <a:pt x="347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7502826" y="2172025"/>
              <a:ext cx="43472" cy="128908"/>
            </a:xfrm>
            <a:custGeom>
              <a:avLst/>
              <a:gdLst/>
              <a:ahLst/>
              <a:cxnLst/>
              <a:rect l="l" t="t" r="r" b="b"/>
              <a:pathLst>
                <a:path w="459" h="1361" extrusionOk="0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1361"/>
                  </a:lnTo>
                  <a:lnTo>
                    <a:pt x="459" y="1361"/>
                  </a:lnTo>
                  <a:lnTo>
                    <a:pt x="459" y="231"/>
                  </a:lnTo>
                  <a:cubicBezTo>
                    <a:pt x="459" y="101"/>
                    <a:pt x="358" y="0"/>
                    <a:pt x="231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7586929" y="2172025"/>
              <a:ext cx="43472" cy="128908"/>
            </a:xfrm>
            <a:custGeom>
              <a:avLst/>
              <a:gdLst/>
              <a:ahLst/>
              <a:cxnLst/>
              <a:rect l="l" t="t" r="r" b="b"/>
              <a:pathLst>
                <a:path w="459" h="1361" extrusionOk="0">
                  <a:moveTo>
                    <a:pt x="227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1361"/>
                  </a:lnTo>
                  <a:lnTo>
                    <a:pt x="458" y="1361"/>
                  </a:lnTo>
                  <a:lnTo>
                    <a:pt x="458" y="231"/>
                  </a:lnTo>
                  <a:cubicBezTo>
                    <a:pt x="458" y="101"/>
                    <a:pt x="354" y="0"/>
                    <a:pt x="227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7703802" y="2172025"/>
              <a:ext cx="43851" cy="128908"/>
            </a:xfrm>
            <a:custGeom>
              <a:avLst/>
              <a:gdLst/>
              <a:ahLst/>
              <a:cxnLst/>
              <a:rect l="l" t="t" r="r" b="b"/>
              <a:pathLst>
                <a:path w="463" h="1361" extrusionOk="0">
                  <a:moveTo>
                    <a:pt x="231" y="0"/>
                  </a:moveTo>
                  <a:cubicBezTo>
                    <a:pt x="105" y="0"/>
                    <a:pt x="0" y="101"/>
                    <a:pt x="0" y="231"/>
                  </a:cubicBezTo>
                  <a:lnTo>
                    <a:pt x="0" y="1361"/>
                  </a:lnTo>
                  <a:lnTo>
                    <a:pt x="462" y="1361"/>
                  </a:lnTo>
                  <a:lnTo>
                    <a:pt x="462" y="231"/>
                  </a:lnTo>
                  <a:cubicBezTo>
                    <a:pt x="462" y="101"/>
                    <a:pt x="358" y="0"/>
                    <a:pt x="231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7788190" y="2172025"/>
              <a:ext cx="43567" cy="128908"/>
            </a:xfrm>
            <a:custGeom>
              <a:avLst/>
              <a:gdLst/>
              <a:ahLst/>
              <a:cxnLst/>
              <a:rect l="l" t="t" r="r" b="b"/>
              <a:pathLst>
                <a:path w="460" h="1361" extrusionOk="0">
                  <a:moveTo>
                    <a:pt x="228" y="0"/>
                  </a:moveTo>
                  <a:cubicBezTo>
                    <a:pt x="102" y="0"/>
                    <a:pt x="1" y="101"/>
                    <a:pt x="1" y="231"/>
                  </a:cubicBezTo>
                  <a:lnTo>
                    <a:pt x="1" y="1361"/>
                  </a:lnTo>
                  <a:lnTo>
                    <a:pt x="459" y="1361"/>
                  </a:lnTo>
                  <a:lnTo>
                    <a:pt x="459" y="231"/>
                  </a:lnTo>
                  <a:cubicBezTo>
                    <a:pt x="459" y="101"/>
                    <a:pt x="354" y="0"/>
                    <a:pt x="228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7571870" y="1582418"/>
              <a:ext cx="190842" cy="168121"/>
            </a:xfrm>
            <a:custGeom>
              <a:avLst/>
              <a:gdLst/>
              <a:ahLst/>
              <a:cxnLst/>
              <a:rect l="l" t="t" r="r" b="b"/>
              <a:pathLst>
                <a:path w="2015" h="1775" extrusionOk="0">
                  <a:moveTo>
                    <a:pt x="1008" y="1"/>
                  </a:moveTo>
                  <a:cubicBezTo>
                    <a:pt x="894" y="1"/>
                    <a:pt x="779" y="23"/>
                    <a:pt x="668" y="69"/>
                  </a:cubicBezTo>
                  <a:cubicBezTo>
                    <a:pt x="213" y="256"/>
                    <a:pt x="0" y="772"/>
                    <a:pt x="188" y="1227"/>
                  </a:cubicBezTo>
                  <a:cubicBezTo>
                    <a:pt x="330" y="1568"/>
                    <a:pt x="661" y="1775"/>
                    <a:pt x="1009" y="1775"/>
                  </a:cubicBezTo>
                  <a:cubicBezTo>
                    <a:pt x="1122" y="1775"/>
                    <a:pt x="1236" y="1753"/>
                    <a:pt x="1346" y="1707"/>
                  </a:cubicBezTo>
                  <a:cubicBezTo>
                    <a:pt x="1798" y="1519"/>
                    <a:pt x="2014" y="1000"/>
                    <a:pt x="1826" y="549"/>
                  </a:cubicBezTo>
                  <a:cubicBezTo>
                    <a:pt x="1685" y="206"/>
                    <a:pt x="1355" y="1"/>
                    <a:pt x="1008" y="1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7854866" y="1583744"/>
              <a:ext cx="79746" cy="159691"/>
            </a:xfrm>
            <a:custGeom>
              <a:avLst/>
              <a:gdLst/>
              <a:ahLst/>
              <a:cxnLst/>
              <a:rect l="l" t="t" r="r" b="b"/>
              <a:pathLst>
                <a:path w="842" h="1686" extrusionOk="0">
                  <a:moveTo>
                    <a:pt x="841" y="1"/>
                  </a:moveTo>
                  <a:lnTo>
                    <a:pt x="0" y="841"/>
                  </a:lnTo>
                  <a:lnTo>
                    <a:pt x="841" y="1686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7728427" y="1527009"/>
              <a:ext cx="164418" cy="82119"/>
            </a:xfrm>
            <a:custGeom>
              <a:avLst/>
              <a:gdLst/>
              <a:ahLst/>
              <a:cxnLst/>
              <a:rect l="l" t="t" r="r" b="b"/>
              <a:pathLst>
                <a:path w="1736" h="867" extrusionOk="0">
                  <a:moveTo>
                    <a:pt x="0" y="1"/>
                  </a:moveTo>
                  <a:lnTo>
                    <a:pt x="866" y="867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7441643" y="1527009"/>
              <a:ext cx="164513" cy="82119"/>
            </a:xfrm>
            <a:custGeom>
              <a:avLst/>
              <a:gdLst/>
              <a:ahLst/>
              <a:cxnLst/>
              <a:rect l="l" t="t" r="r" b="b"/>
              <a:pathLst>
                <a:path w="1737" h="867" extrusionOk="0">
                  <a:moveTo>
                    <a:pt x="0" y="1"/>
                  </a:moveTo>
                  <a:lnTo>
                    <a:pt x="867" y="867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7399970" y="1583744"/>
              <a:ext cx="79652" cy="159691"/>
            </a:xfrm>
            <a:custGeom>
              <a:avLst/>
              <a:gdLst/>
              <a:ahLst/>
              <a:cxnLst/>
              <a:rect l="l" t="t" r="r" b="b"/>
              <a:pathLst>
                <a:path w="841" h="1686" extrusionOk="0">
                  <a:moveTo>
                    <a:pt x="0" y="1"/>
                  </a:moveTo>
                  <a:lnTo>
                    <a:pt x="0" y="1686"/>
                  </a:lnTo>
                  <a:lnTo>
                    <a:pt x="841" y="8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7435108" y="1731406"/>
              <a:ext cx="177488" cy="88938"/>
            </a:xfrm>
            <a:custGeom>
              <a:avLst/>
              <a:gdLst/>
              <a:ahLst/>
              <a:cxnLst/>
              <a:rect l="l" t="t" r="r" b="b"/>
              <a:pathLst>
                <a:path w="1874" h="939" extrusionOk="0">
                  <a:moveTo>
                    <a:pt x="936" y="1"/>
                  </a:moveTo>
                  <a:lnTo>
                    <a:pt x="1" y="939"/>
                  </a:lnTo>
                  <a:lnTo>
                    <a:pt x="1874" y="939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7721892" y="1731406"/>
              <a:ext cx="177488" cy="88938"/>
            </a:xfrm>
            <a:custGeom>
              <a:avLst/>
              <a:gdLst/>
              <a:ahLst/>
              <a:cxnLst/>
              <a:rect l="l" t="t" r="r" b="b"/>
              <a:pathLst>
                <a:path w="1874" h="939" extrusionOk="0">
                  <a:moveTo>
                    <a:pt x="935" y="1"/>
                  </a:moveTo>
                  <a:lnTo>
                    <a:pt x="1" y="939"/>
                  </a:lnTo>
                  <a:lnTo>
                    <a:pt x="1874" y="939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7442685" y="2335694"/>
              <a:ext cx="449213" cy="49347"/>
            </a:xfrm>
            <a:custGeom>
              <a:avLst/>
              <a:gdLst/>
              <a:ahLst/>
              <a:cxnLst/>
              <a:rect l="l" t="t" r="r" b="b"/>
              <a:pathLst>
                <a:path w="4743" h="521" extrusionOk="0">
                  <a:moveTo>
                    <a:pt x="260" y="1"/>
                  </a:moveTo>
                  <a:cubicBezTo>
                    <a:pt x="119" y="1"/>
                    <a:pt x="0" y="116"/>
                    <a:pt x="0" y="261"/>
                  </a:cubicBezTo>
                  <a:cubicBezTo>
                    <a:pt x="0" y="405"/>
                    <a:pt x="119" y="520"/>
                    <a:pt x="264" y="520"/>
                  </a:cubicBezTo>
                  <a:lnTo>
                    <a:pt x="4482" y="520"/>
                  </a:lnTo>
                  <a:cubicBezTo>
                    <a:pt x="4623" y="520"/>
                    <a:pt x="4742" y="405"/>
                    <a:pt x="4742" y="261"/>
                  </a:cubicBezTo>
                  <a:cubicBezTo>
                    <a:pt x="4742" y="116"/>
                    <a:pt x="4623" y="1"/>
                    <a:pt x="4482" y="1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7442685" y="2100893"/>
              <a:ext cx="449213" cy="49347"/>
            </a:xfrm>
            <a:custGeom>
              <a:avLst/>
              <a:gdLst/>
              <a:ahLst/>
              <a:cxnLst/>
              <a:rect l="l" t="t" r="r" b="b"/>
              <a:pathLst>
                <a:path w="4743" h="521" extrusionOk="0">
                  <a:moveTo>
                    <a:pt x="260" y="1"/>
                  </a:moveTo>
                  <a:cubicBezTo>
                    <a:pt x="119" y="1"/>
                    <a:pt x="0" y="116"/>
                    <a:pt x="0" y="260"/>
                  </a:cubicBezTo>
                  <a:cubicBezTo>
                    <a:pt x="0" y="401"/>
                    <a:pt x="119" y="520"/>
                    <a:pt x="264" y="520"/>
                  </a:cubicBezTo>
                  <a:lnTo>
                    <a:pt x="4482" y="520"/>
                  </a:lnTo>
                  <a:cubicBezTo>
                    <a:pt x="4623" y="520"/>
                    <a:pt x="4742" y="401"/>
                    <a:pt x="4742" y="260"/>
                  </a:cubicBezTo>
                  <a:cubicBezTo>
                    <a:pt x="4742" y="116"/>
                    <a:pt x="4623" y="1"/>
                    <a:pt x="4482" y="1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967615" y="3615780"/>
              <a:ext cx="1398973" cy="451985"/>
            </a:xfrm>
            <a:custGeom>
              <a:avLst/>
              <a:gdLst/>
              <a:ahLst/>
              <a:cxnLst/>
              <a:rect l="l" t="t" r="r" b="b"/>
              <a:pathLst>
                <a:path w="14771" h="4772" extrusionOk="0">
                  <a:moveTo>
                    <a:pt x="0" y="1"/>
                  </a:moveTo>
                  <a:lnTo>
                    <a:pt x="0" y="4771"/>
                  </a:lnTo>
                  <a:lnTo>
                    <a:pt x="14771" y="4771"/>
                  </a:lnTo>
                  <a:lnTo>
                    <a:pt x="14771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7099547" y="3789774"/>
              <a:ext cx="136099" cy="277991"/>
            </a:xfrm>
            <a:custGeom>
              <a:avLst/>
              <a:gdLst/>
              <a:ahLst/>
              <a:cxnLst/>
              <a:rect l="l" t="t" r="r" b="b"/>
              <a:pathLst>
                <a:path w="1437" h="2935" extrusionOk="0">
                  <a:moveTo>
                    <a:pt x="718" y="0"/>
                  </a:moveTo>
                  <a:cubicBezTo>
                    <a:pt x="321" y="0"/>
                    <a:pt x="0" y="322"/>
                    <a:pt x="0" y="719"/>
                  </a:cubicBezTo>
                  <a:lnTo>
                    <a:pt x="0" y="2934"/>
                  </a:lnTo>
                  <a:lnTo>
                    <a:pt x="1436" y="2934"/>
                  </a:lnTo>
                  <a:lnTo>
                    <a:pt x="1436" y="719"/>
                  </a:lnTo>
                  <a:cubicBezTo>
                    <a:pt x="1436" y="322"/>
                    <a:pt x="1115" y="0"/>
                    <a:pt x="718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7499038" y="3789774"/>
              <a:ext cx="136478" cy="277991"/>
            </a:xfrm>
            <a:custGeom>
              <a:avLst/>
              <a:gdLst/>
              <a:ahLst/>
              <a:cxnLst/>
              <a:rect l="l" t="t" r="r" b="b"/>
              <a:pathLst>
                <a:path w="1441" h="2935" extrusionOk="0">
                  <a:moveTo>
                    <a:pt x="719" y="0"/>
                  </a:moveTo>
                  <a:cubicBezTo>
                    <a:pt x="325" y="0"/>
                    <a:pt x="1" y="322"/>
                    <a:pt x="1" y="719"/>
                  </a:cubicBezTo>
                  <a:lnTo>
                    <a:pt x="1" y="2934"/>
                  </a:lnTo>
                  <a:lnTo>
                    <a:pt x="1441" y="2934"/>
                  </a:lnTo>
                  <a:lnTo>
                    <a:pt x="1441" y="719"/>
                  </a:lnTo>
                  <a:cubicBezTo>
                    <a:pt x="1441" y="322"/>
                    <a:pt x="1116" y="0"/>
                    <a:pt x="719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7698972" y="3789774"/>
              <a:ext cx="136194" cy="277991"/>
            </a:xfrm>
            <a:custGeom>
              <a:avLst/>
              <a:gdLst/>
              <a:ahLst/>
              <a:cxnLst/>
              <a:rect l="l" t="t" r="r" b="b"/>
              <a:pathLst>
                <a:path w="1438" h="2935" extrusionOk="0">
                  <a:moveTo>
                    <a:pt x="354" y="0"/>
                  </a:moveTo>
                  <a:cubicBezTo>
                    <a:pt x="160" y="0"/>
                    <a:pt x="1" y="159"/>
                    <a:pt x="1" y="354"/>
                  </a:cubicBezTo>
                  <a:lnTo>
                    <a:pt x="1" y="2934"/>
                  </a:lnTo>
                  <a:lnTo>
                    <a:pt x="1437" y="2934"/>
                  </a:lnTo>
                  <a:lnTo>
                    <a:pt x="1437" y="354"/>
                  </a:lnTo>
                  <a:cubicBezTo>
                    <a:pt x="1437" y="159"/>
                    <a:pt x="1278" y="0"/>
                    <a:pt x="1083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7898906" y="3789774"/>
              <a:ext cx="136194" cy="277991"/>
            </a:xfrm>
            <a:custGeom>
              <a:avLst/>
              <a:gdLst/>
              <a:ahLst/>
              <a:cxnLst/>
              <a:rect l="l" t="t" r="r" b="b"/>
              <a:pathLst>
                <a:path w="1438" h="2935" extrusionOk="0">
                  <a:moveTo>
                    <a:pt x="719" y="0"/>
                  </a:moveTo>
                  <a:cubicBezTo>
                    <a:pt x="322" y="0"/>
                    <a:pt x="1" y="322"/>
                    <a:pt x="1" y="719"/>
                  </a:cubicBezTo>
                  <a:lnTo>
                    <a:pt x="1" y="2934"/>
                  </a:lnTo>
                  <a:lnTo>
                    <a:pt x="1437" y="2934"/>
                  </a:lnTo>
                  <a:lnTo>
                    <a:pt x="1437" y="719"/>
                  </a:lnTo>
                  <a:cubicBezTo>
                    <a:pt x="1437" y="322"/>
                    <a:pt x="1116" y="0"/>
                    <a:pt x="719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098936" y="3789774"/>
              <a:ext cx="136099" cy="277991"/>
            </a:xfrm>
            <a:custGeom>
              <a:avLst/>
              <a:gdLst/>
              <a:ahLst/>
              <a:cxnLst/>
              <a:rect l="l" t="t" r="r" b="b"/>
              <a:pathLst>
                <a:path w="1437" h="2935" extrusionOk="0">
                  <a:moveTo>
                    <a:pt x="718" y="0"/>
                  </a:moveTo>
                  <a:cubicBezTo>
                    <a:pt x="321" y="0"/>
                    <a:pt x="0" y="322"/>
                    <a:pt x="0" y="719"/>
                  </a:cubicBezTo>
                  <a:lnTo>
                    <a:pt x="0" y="2934"/>
                  </a:lnTo>
                  <a:lnTo>
                    <a:pt x="1436" y="2934"/>
                  </a:lnTo>
                  <a:lnTo>
                    <a:pt x="1436" y="719"/>
                  </a:lnTo>
                  <a:cubicBezTo>
                    <a:pt x="1436" y="322"/>
                    <a:pt x="1115" y="0"/>
                    <a:pt x="718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915619" y="3615780"/>
              <a:ext cx="1503250" cy="72268"/>
            </a:xfrm>
            <a:custGeom>
              <a:avLst/>
              <a:gdLst/>
              <a:ahLst/>
              <a:cxnLst/>
              <a:rect l="l" t="t" r="r" b="b"/>
              <a:pathLst>
                <a:path w="15872" h="763" extrusionOk="0">
                  <a:moveTo>
                    <a:pt x="379" y="1"/>
                  </a:moveTo>
                  <a:cubicBezTo>
                    <a:pt x="170" y="1"/>
                    <a:pt x="1" y="170"/>
                    <a:pt x="1" y="379"/>
                  </a:cubicBezTo>
                  <a:cubicBezTo>
                    <a:pt x="1" y="592"/>
                    <a:pt x="170" y="762"/>
                    <a:pt x="379" y="762"/>
                  </a:cubicBezTo>
                  <a:lnTo>
                    <a:pt x="15493" y="762"/>
                  </a:lnTo>
                  <a:cubicBezTo>
                    <a:pt x="15702" y="762"/>
                    <a:pt x="15872" y="592"/>
                    <a:pt x="15872" y="379"/>
                  </a:cubicBezTo>
                  <a:cubicBezTo>
                    <a:pt x="15872" y="170"/>
                    <a:pt x="15702" y="1"/>
                    <a:pt x="15493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8029134" y="3268173"/>
              <a:ext cx="21026" cy="184317"/>
            </a:xfrm>
            <a:custGeom>
              <a:avLst/>
              <a:gdLst/>
              <a:ahLst/>
              <a:cxnLst/>
              <a:rect l="l" t="t" r="r" b="b"/>
              <a:pathLst>
                <a:path w="222" h="1946" extrusionOk="0">
                  <a:moveTo>
                    <a:pt x="1" y="0"/>
                  </a:moveTo>
                  <a:lnTo>
                    <a:pt x="1" y="1946"/>
                  </a:lnTo>
                  <a:lnTo>
                    <a:pt x="221" y="1946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7965299" y="3238053"/>
              <a:ext cx="330919" cy="340220"/>
            </a:xfrm>
            <a:custGeom>
              <a:avLst/>
              <a:gdLst/>
              <a:ahLst/>
              <a:cxnLst/>
              <a:rect l="l" t="t" r="r" b="b"/>
              <a:pathLst>
                <a:path w="3494" h="3592" extrusionOk="0">
                  <a:moveTo>
                    <a:pt x="65" y="1"/>
                  </a:moveTo>
                  <a:cubicBezTo>
                    <a:pt x="0" y="8"/>
                    <a:pt x="0" y="102"/>
                    <a:pt x="65" y="109"/>
                  </a:cubicBezTo>
                  <a:lnTo>
                    <a:pt x="1079" y="109"/>
                  </a:lnTo>
                  <a:lnTo>
                    <a:pt x="1079" y="3021"/>
                  </a:lnTo>
                  <a:lnTo>
                    <a:pt x="2541" y="3021"/>
                  </a:lnTo>
                  <a:lnTo>
                    <a:pt x="2541" y="2455"/>
                  </a:lnTo>
                  <a:lnTo>
                    <a:pt x="3385" y="2455"/>
                  </a:lnTo>
                  <a:lnTo>
                    <a:pt x="3385" y="3537"/>
                  </a:lnTo>
                  <a:cubicBezTo>
                    <a:pt x="3381" y="3566"/>
                    <a:pt x="3407" y="3588"/>
                    <a:pt x="3436" y="3592"/>
                  </a:cubicBezTo>
                  <a:cubicBezTo>
                    <a:pt x="3468" y="3592"/>
                    <a:pt x="3493" y="3566"/>
                    <a:pt x="3493" y="3537"/>
                  </a:cubicBezTo>
                  <a:lnTo>
                    <a:pt x="3493" y="2347"/>
                  </a:lnTo>
                  <a:lnTo>
                    <a:pt x="2432" y="2347"/>
                  </a:lnTo>
                  <a:lnTo>
                    <a:pt x="2432" y="2913"/>
                  </a:lnTo>
                  <a:lnTo>
                    <a:pt x="1187" y="2913"/>
                  </a:lnTo>
                  <a:lnTo>
                    <a:pt x="1187" y="1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6846575" y="2507319"/>
              <a:ext cx="313872" cy="634786"/>
            </a:xfrm>
            <a:custGeom>
              <a:avLst/>
              <a:gdLst/>
              <a:ahLst/>
              <a:cxnLst/>
              <a:rect l="l" t="t" r="r" b="b"/>
              <a:pathLst>
                <a:path w="3314" h="6702" extrusionOk="0">
                  <a:moveTo>
                    <a:pt x="643" y="0"/>
                  </a:moveTo>
                  <a:lnTo>
                    <a:pt x="643" y="3212"/>
                  </a:lnTo>
                  <a:lnTo>
                    <a:pt x="69" y="3212"/>
                  </a:lnTo>
                  <a:cubicBezTo>
                    <a:pt x="1" y="3212"/>
                    <a:pt x="1" y="3313"/>
                    <a:pt x="69" y="3313"/>
                  </a:cubicBezTo>
                  <a:lnTo>
                    <a:pt x="748" y="3313"/>
                  </a:lnTo>
                  <a:lnTo>
                    <a:pt x="748" y="105"/>
                  </a:lnTo>
                  <a:lnTo>
                    <a:pt x="1686" y="105"/>
                  </a:lnTo>
                  <a:lnTo>
                    <a:pt x="1686" y="1931"/>
                  </a:lnTo>
                  <a:lnTo>
                    <a:pt x="2465" y="2707"/>
                  </a:lnTo>
                  <a:lnTo>
                    <a:pt x="2465" y="3663"/>
                  </a:lnTo>
                  <a:lnTo>
                    <a:pt x="3209" y="3663"/>
                  </a:lnTo>
                  <a:lnTo>
                    <a:pt x="3209" y="6648"/>
                  </a:lnTo>
                  <a:cubicBezTo>
                    <a:pt x="3209" y="6677"/>
                    <a:pt x="3230" y="6698"/>
                    <a:pt x="3259" y="6702"/>
                  </a:cubicBezTo>
                  <a:cubicBezTo>
                    <a:pt x="3288" y="6702"/>
                    <a:pt x="3313" y="6677"/>
                    <a:pt x="3313" y="6648"/>
                  </a:cubicBezTo>
                  <a:lnTo>
                    <a:pt x="3313" y="3559"/>
                  </a:lnTo>
                  <a:lnTo>
                    <a:pt x="2566" y="3559"/>
                  </a:lnTo>
                  <a:lnTo>
                    <a:pt x="2566" y="2664"/>
                  </a:lnTo>
                  <a:lnTo>
                    <a:pt x="1790" y="1888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7117637" y="2673735"/>
              <a:ext cx="250605" cy="239063"/>
            </a:xfrm>
            <a:custGeom>
              <a:avLst/>
              <a:gdLst/>
              <a:ahLst/>
              <a:cxnLst/>
              <a:rect l="l" t="t" r="r" b="b"/>
              <a:pathLst>
                <a:path w="2646" h="2524" extrusionOk="0">
                  <a:moveTo>
                    <a:pt x="1307" y="1"/>
                  </a:moveTo>
                  <a:lnTo>
                    <a:pt x="1307" y="1210"/>
                  </a:lnTo>
                  <a:lnTo>
                    <a:pt x="0" y="1210"/>
                  </a:lnTo>
                  <a:lnTo>
                    <a:pt x="0" y="1618"/>
                  </a:lnTo>
                  <a:cubicBezTo>
                    <a:pt x="2" y="1648"/>
                    <a:pt x="26" y="1664"/>
                    <a:pt x="51" y="1664"/>
                  </a:cubicBezTo>
                  <a:cubicBezTo>
                    <a:pt x="76" y="1664"/>
                    <a:pt x="101" y="1648"/>
                    <a:pt x="105" y="1618"/>
                  </a:cubicBezTo>
                  <a:lnTo>
                    <a:pt x="105" y="1314"/>
                  </a:lnTo>
                  <a:lnTo>
                    <a:pt x="1411" y="1314"/>
                  </a:lnTo>
                  <a:lnTo>
                    <a:pt x="1411" y="106"/>
                  </a:lnTo>
                  <a:lnTo>
                    <a:pt x="1963" y="106"/>
                  </a:lnTo>
                  <a:lnTo>
                    <a:pt x="1963" y="2523"/>
                  </a:lnTo>
                  <a:lnTo>
                    <a:pt x="2584" y="2523"/>
                  </a:lnTo>
                  <a:cubicBezTo>
                    <a:pt x="2646" y="2516"/>
                    <a:pt x="2646" y="2426"/>
                    <a:pt x="2584" y="2419"/>
                  </a:cubicBezTo>
                  <a:lnTo>
                    <a:pt x="2068" y="2419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7061568" y="2565759"/>
              <a:ext cx="98878" cy="212353"/>
            </a:xfrm>
            <a:custGeom>
              <a:avLst/>
              <a:gdLst/>
              <a:ahLst/>
              <a:cxnLst/>
              <a:rect l="l" t="t" r="r" b="b"/>
              <a:pathLst>
                <a:path w="1044" h="2242" extrusionOk="0">
                  <a:moveTo>
                    <a:pt x="4" y="1"/>
                  </a:moveTo>
                  <a:lnTo>
                    <a:pt x="4" y="1513"/>
                  </a:lnTo>
                  <a:cubicBezTo>
                    <a:pt x="0" y="1550"/>
                    <a:pt x="28" y="1569"/>
                    <a:pt x="56" y="1569"/>
                  </a:cubicBezTo>
                  <a:cubicBezTo>
                    <a:pt x="84" y="1569"/>
                    <a:pt x="112" y="1550"/>
                    <a:pt x="109" y="1513"/>
                  </a:cubicBezTo>
                  <a:lnTo>
                    <a:pt x="109" y="105"/>
                  </a:lnTo>
                  <a:lnTo>
                    <a:pt x="935" y="105"/>
                  </a:lnTo>
                  <a:lnTo>
                    <a:pt x="935" y="2187"/>
                  </a:lnTo>
                  <a:cubicBezTo>
                    <a:pt x="935" y="2216"/>
                    <a:pt x="960" y="2242"/>
                    <a:pt x="989" y="2242"/>
                  </a:cubicBezTo>
                  <a:cubicBezTo>
                    <a:pt x="1018" y="2242"/>
                    <a:pt x="1043" y="2216"/>
                    <a:pt x="1043" y="2187"/>
                  </a:cubicBezTo>
                  <a:lnTo>
                    <a:pt x="1043" y="1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381554" y="2332947"/>
              <a:ext cx="265664" cy="161491"/>
            </a:xfrm>
            <a:custGeom>
              <a:avLst/>
              <a:gdLst/>
              <a:ahLst/>
              <a:cxnLst/>
              <a:rect l="l" t="t" r="r" b="b"/>
              <a:pathLst>
                <a:path w="2805" h="1705" extrusionOk="0">
                  <a:moveTo>
                    <a:pt x="2726" y="1"/>
                  </a:moveTo>
                  <a:cubicBezTo>
                    <a:pt x="2724" y="1"/>
                    <a:pt x="2722" y="1"/>
                    <a:pt x="2720" y="1"/>
                  </a:cubicBezTo>
                  <a:lnTo>
                    <a:pt x="1850" y="1"/>
                  </a:lnTo>
                  <a:lnTo>
                    <a:pt x="1850" y="1582"/>
                  </a:lnTo>
                  <a:lnTo>
                    <a:pt x="89" y="1582"/>
                  </a:lnTo>
                  <a:cubicBezTo>
                    <a:pt x="86" y="1581"/>
                    <a:pt x="84" y="1581"/>
                    <a:pt x="82" y="1581"/>
                  </a:cubicBezTo>
                  <a:cubicBezTo>
                    <a:pt x="1" y="1581"/>
                    <a:pt x="1" y="1705"/>
                    <a:pt x="82" y="1705"/>
                  </a:cubicBezTo>
                  <a:cubicBezTo>
                    <a:pt x="84" y="1705"/>
                    <a:pt x="86" y="1704"/>
                    <a:pt x="89" y="1704"/>
                  </a:cubicBezTo>
                  <a:lnTo>
                    <a:pt x="89" y="1701"/>
                  </a:lnTo>
                  <a:lnTo>
                    <a:pt x="1969" y="1701"/>
                  </a:lnTo>
                  <a:lnTo>
                    <a:pt x="1969" y="124"/>
                  </a:lnTo>
                  <a:lnTo>
                    <a:pt x="2720" y="124"/>
                  </a:lnTo>
                  <a:cubicBezTo>
                    <a:pt x="2722" y="124"/>
                    <a:pt x="2724" y="124"/>
                    <a:pt x="2726" y="124"/>
                  </a:cubicBezTo>
                  <a:cubicBezTo>
                    <a:pt x="2804" y="124"/>
                    <a:pt x="2804" y="1"/>
                    <a:pt x="2726" y="1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224144" y="2583850"/>
              <a:ext cx="418432" cy="241431"/>
            </a:xfrm>
            <a:custGeom>
              <a:avLst/>
              <a:gdLst/>
              <a:ahLst/>
              <a:cxnLst/>
              <a:rect l="l" t="t" r="r" b="b"/>
              <a:pathLst>
                <a:path w="4418" h="2549" extrusionOk="0">
                  <a:moveTo>
                    <a:pt x="1267" y="1"/>
                  </a:moveTo>
                  <a:lnTo>
                    <a:pt x="1267" y="1408"/>
                  </a:lnTo>
                  <a:lnTo>
                    <a:pt x="84" y="1408"/>
                  </a:lnTo>
                  <a:cubicBezTo>
                    <a:pt x="1" y="1408"/>
                    <a:pt x="1" y="1531"/>
                    <a:pt x="84" y="1531"/>
                  </a:cubicBezTo>
                  <a:lnTo>
                    <a:pt x="1390" y="1531"/>
                  </a:lnTo>
                  <a:lnTo>
                    <a:pt x="1390" y="123"/>
                  </a:lnTo>
                  <a:lnTo>
                    <a:pt x="2534" y="123"/>
                  </a:lnTo>
                  <a:lnTo>
                    <a:pt x="2534" y="2549"/>
                  </a:lnTo>
                  <a:lnTo>
                    <a:pt x="4335" y="2549"/>
                  </a:lnTo>
                  <a:cubicBezTo>
                    <a:pt x="4418" y="2549"/>
                    <a:pt x="4418" y="2426"/>
                    <a:pt x="4335" y="2426"/>
                  </a:cubicBezTo>
                  <a:lnTo>
                    <a:pt x="2657" y="2426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415176" y="2619463"/>
              <a:ext cx="24057" cy="170299"/>
            </a:xfrm>
            <a:custGeom>
              <a:avLst/>
              <a:gdLst/>
              <a:ahLst/>
              <a:cxnLst/>
              <a:rect l="l" t="t" r="r" b="b"/>
              <a:pathLst>
                <a:path w="254" h="1798" extrusionOk="0">
                  <a:moveTo>
                    <a:pt x="1" y="0"/>
                  </a:moveTo>
                  <a:lnTo>
                    <a:pt x="1" y="1797"/>
                  </a:lnTo>
                  <a:lnTo>
                    <a:pt x="253" y="1797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201224" y="1999358"/>
              <a:ext cx="451581" cy="458804"/>
            </a:xfrm>
            <a:custGeom>
              <a:avLst/>
              <a:gdLst/>
              <a:ahLst/>
              <a:cxnLst/>
              <a:rect l="l" t="t" r="r" b="b"/>
              <a:pathLst>
                <a:path w="4768" h="4844" extrusionOk="0">
                  <a:moveTo>
                    <a:pt x="2444" y="1"/>
                  </a:moveTo>
                  <a:lnTo>
                    <a:pt x="2444" y="2245"/>
                  </a:lnTo>
                  <a:lnTo>
                    <a:pt x="1625" y="2249"/>
                  </a:lnTo>
                  <a:lnTo>
                    <a:pt x="1625" y="3758"/>
                  </a:lnTo>
                  <a:lnTo>
                    <a:pt x="1" y="3758"/>
                  </a:lnTo>
                  <a:lnTo>
                    <a:pt x="1" y="4782"/>
                  </a:lnTo>
                  <a:cubicBezTo>
                    <a:pt x="1" y="4815"/>
                    <a:pt x="30" y="4844"/>
                    <a:pt x="62" y="4844"/>
                  </a:cubicBezTo>
                  <a:cubicBezTo>
                    <a:pt x="95" y="4844"/>
                    <a:pt x="123" y="4815"/>
                    <a:pt x="123" y="4782"/>
                  </a:cubicBezTo>
                  <a:lnTo>
                    <a:pt x="123" y="3880"/>
                  </a:lnTo>
                  <a:lnTo>
                    <a:pt x="1747" y="3880"/>
                  </a:lnTo>
                  <a:lnTo>
                    <a:pt x="1747" y="2401"/>
                  </a:lnTo>
                  <a:lnTo>
                    <a:pt x="2563" y="2397"/>
                  </a:lnTo>
                  <a:lnTo>
                    <a:pt x="2563" y="127"/>
                  </a:lnTo>
                  <a:lnTo>
                    <a:pt x="3563" y="127"/>
                  </a:lnTo>
                  <a:lnTo>
                    <a:pt x="3563" y="2967"/>
                  </a:lnTo>
                  <a:lnTo>
                    <a:pt x="4685" y="2967"/>
                  </a:lnTo>
                  <a:cubicBezTo>
                    <a:pt x="4768" y="2967"/>
                    <a:pt x="4768" y="2845"/>
                    <a:pt x="4685" y="2845"/>
                  </a:cubicBezTo>
                  <a:lnTo>
                    <a:pt x="3685" y="2845"/>
                  </a:lnTo>
                  <a:lnTo>
                    <a:pt x="3685" y="1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496248" y="2047568"/>
              <a:ext cx="17521" cy="281401"/>
            </a:xfrm>
            <a:custGeom>
              <a:avLst/>
              <a:gdLst/>
              <a:ahLst/>
              <a:cxnLst/>
              <a:rect l="l" t="t" r="r" b="b"/>
              <a:pathLst>
                <a:path w="185" h="2971" extrusionOk="0">
                  <a:moveTo>
                    <a:pt x="0" y="1"/>
                  </a:moveTo>
                  <a:lnTo>
                    <a:pt x="0" y="2971"/>
                  </a:lnTo>
                  <a:lnTo>
                    <a:pt x="184" y="297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677043" y="783299"/>
              <a:ext cx="185349" cy="168879"/>
            </a:xfrm>
            <a:custGeom>
              <a:avLst/>
              <a:gdLst/>
              <a:ahLst/>
              <a:cxnLst/>
              <a:rect l="l" t="t" r="r" b="b"/>
              <a:pathLst>
                <a:path w="1957" h="1783" extrusionOk="0">
                  <a:moveTo>
                    <a:pt x="979" y="1"/>
                  </a:moveTo>
                  <a:cubicBezTo>
                    <a:pt x="750" y="1"/>
                    <a:pt x="522" y="88"/>
                    <a:pt x="347" y="263"/>
                  </a:cubicBezTo>
                  <a:cubicBezTo>
                    <a:pt x="1" y="610"/>
                    <a:pt x="1" y="1176"/>
                    <a:pt x="347" y="1523"/>
                  </a:cubicBezTo>
                  <a:cubicBezTo>
                    <a:pt x="522" y="1696"/>
                    <a:pt x="750" y="1783"/>
                    <a:pt x="979" y="1783"/>
                  </a:cubicBezTo>
                  <a:cubicBezTo>
                    <a:pt x="1207" y="1783"/>
                    <a:pt x="1435" y="1696"/>
                    <a:pt x="1610" y="1523"/>
                  </a:cubicBezTo>
                  <a:cubicBezTo>
                    <a:pt x="1957" y="1176"/>
                    <a:pt x="1957" y="610"/>
                    <a:pt x="1610" y="263"/>
                  </a:cubicBezTo>
                  <a:cubicBezTo>
                    <a:pt x="1435" y="88"/>
                    <a:pt x="1207" y="1"/>
                    <a:pt x="979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912873" y="908324"/>
              <a:ext cx="104655" cy="53136"/>
            </a:xfrm>
            <a:custGeom>
              <a:avLst/>
              <a:gdLst/>
              <a:ahLst/>
              <a:cxnLst/>
              <a:rect l="l" t="t" r="r" b="b"/>
              <a:pathLst>
                <a:path w="1105" h="561" extrusionOk="0">
                  <a:moveTo>
                    <a:pt x="553" y="1"/>
                  </a:moveTo>
                  <a:cubicBezTo>
                    <a:pt x="250" y="1"/>
                    <a:pt x="1" y="246"/>
                    <a:pt x="1" y="553"/>
                  </a:cubicBezTo>
                  <a:lnTo>
                    <a:pt x="1" y="560"/>
                  </a:lnTo>
                  <a:lnTo>
                    <a:pt x="1105" y="560"/>
                  </a:lnTo>
                  <a:cubicBezTo>
                    <a:pt x="1105" y="556"/>
                    <a:pt x="1105" y="553"/>
                    <a:pt x="1105" y="553"/>
                  </a:cubicBezTo>
                  <a:cubicBezTo>
                    <a:pt x="1105" y="246"/>
                    <a:pt x="856" y="1"/>
                    <a:pt x="553" y="1"/>
                  </a:cubicBezTo>
                  <a:close/>
                </a:path>
              </a:pathLst>
            </a:custGeom>
            <a:solidFill>
              <a:srgbClr val="FB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633949" y="920353"/>
              <a:ext cx="356965" cy="41107"/>
            </a:xfrm>
            <a:custGeom>
              <a:avLst/>
              <a:gdLst/>
              <a:ahLst/>
              <a:cxnLst/>
              <a:rect l="l" t="t" r="r" b="b"/>
              <a:pathLst>
                <a:path w="3769" h="434" extrusionOk="0">
                  <a:moveTo>
                    <a:pt x="1" y="0"/>
                  </a:moveTo>
                  <a:lnTo>
                    <a:pt x="1" y="433"/>
                  </a:lnTo>
                  <a:lnTo>
                    <a:pt x="3768" y="433"/>
                  </a:lnTo>
                  <a:lnTo>
                    <a:pt x="3768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811721" y="881046"/>
              <a:ext cx="133353" cy="80414"/>
            </a:xfrm>
            <a:custGeom>
              <a:avLst/>
              <a:gdLst/>
              <a:ahLst/>
              <a:cxnLst/>
              <a:rect l="l" t="t" r="r" b="b"/>
              <a:pathLst>
                <a:path w="1408" h="849" extrusionOk="0">
                  <a:moveTo>
                    <a:pt x="704" y="0"/>
                  </a:moveTo>
                  <a:cubicBezTo>
                    <a:pt x="271" y="0"/>
                    <a:pt x="0" y="473"/>
                    <a:pt x="221" y="848"/>
                  </a:cubicBezTo>
                  <a:lnTo>
                    <a:pt x="1191" y="848"/>
                  </a:lnTo>
                  <a:cubicBezTo>
                    <a:pt x="1408" y="473"/>
                    <a:pt x="1141" y="0"/>
                    <a:pt x="704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592940" y="869396"/>
              <a:ext cx="150874" cy="92064"/>
            </a:xfrm>
            <a:custGeom>
              <a:avLst/>
              <a:gdLst/>
              <a:ahLst/>
              <a:cxnLst/>
              <a:rect l="l" t="t" r="r" b="b"/>
              <a:pathLst>
                <a:path w="1593" h="972" extrusionOk="0">
                  <a:moveTo>
                    <a:pt x="798" y="0"/>
                  </a:moveTo>
                  <a:cubicBezTo>
                    <a:pt x="300" y="0"/>
                    <a:pt x="1" y="556"/>
                    <a:pt x="275" y="971"/>
                  </a:cubicBezTo>
                  <a:lnTo>
                    <a:pt x="1318" y="971"/>
                  </a:lnTo>
                  <a:cubicBezTo>
                    <a:pt x="1592" y="556"/>
                    <a:pt x="1293" y="0"/>
                    <a:pt x="798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5155703" y="1661601"/>
              <a:ext cx="256477" cy="225898"/>
            </a:xfrm>
            <a:custGeom>
              <a:avLst/>
              <a:gdLst/>
              <a:ahLst/>
              <a:cxnLst/>
              <a:rect l="l" t="t" r="r" b="b"/>
              <a:pathLst>
                <a:path w="2708" h="2385" extrusionOk="0">
                  <a:moveTo>
                    <a:pt x="1355" y="0"/>
                  </a:moveTo>
                  <a:cubicBezTo>
                    <a:pt x="1203" y="0"/>
                    <a:pt x="1048" y="30"/>
                    <a:pt x="900" y="92"/>
                  </a:cubicBezTo>
                  <a:cubicBezTo>
                    <a:pt x="290" y="344"/>
                    <a:pt x="1" y="1041"/>
                    <a:pt x="254" y="1651"/>
                  </a:cubicBezTo>
                  <a:cubicBezTo>
                    <a:pt x="444" y="2108"/>
                    <a:pt x="887" y="2384"/>
                    <a:pt x="1353" y="2384"/>
                  </a:cubicBezTo>
                  <a:cubicBezTo>
                    <a:pt x="1505" y="2384"/>
                    <a:pt x="1660" y="2355"/>
                    <a:pt x="1809" y="2293"/>
                  </a:cubicBezTo>
                  <a:cubicBezTo>
                    <a:pt x="2419" y="2040"/>
                    <a:pt x="2708" y="1344"/>
                    <a:pt x="2455" y="738"/>
                  </a:cubicBezTo>
                  <a:cubicBezTo>
                    <a:pt x="2264" y="277"/>
                    <a:pt x="1821" y="0"/>
                    <a:pt x="1355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5474595" y="1826785"/>
              <a:ext cx="141593" cy="72552"/>
            </a:xfrm>
            <a:custGeom>
              <a:avLst/>
              <a:gdLst/>
              <a:ahLst/>
              <a:cxnLst/>
              <a:rect l="l" t="t" r="r" b="b"/>
              <a:pathLst>
                <a:path w="1495" h="766" extrusionOk="0">
                  <a:moveTo>
                    <a:pt x="748" y="0"/>
                  </a:moveTo>
                  <a:cubicBezTo>
                    <a:pt x="333" y="0"/>
                    <a:pt x="1" y="343"/>
                    <a:pt x="8" y="758"/>
                  </a:cubicBezTo>
                  <a:lnTo>
                    <a:pt x="8" y="765"/>
                  </a:lnTo>
                  <a:lnTo>
                    <a:pt x="1484" y="765"/>
                  </a:lnTo>
                  <a:lnTo>
                    <a:pt x="1484" y="758"/>
                  </a:lnTo>
                  <a:cubicBezTo>
                    <a:pt x="1495" y="343"/>
                    <a:pt x="1159" y="0"/>
                    <a:pt x="748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5102381" y="1844592"/>
              <a:ext cx="477248" cy="54746"/>
            </a:xfrm>
            <a:custGeom>
              <a:avLst/>
              <a:gdLst/>
              <a:ahLst/>
              <a:cxnLst/>
              <a:rect l="l" t="t" r="r" b="b"/>
              <a:pathLst>
                <a:path w="5039" h="578" extrusionOk="0">
                  <a:moveTo>
                    <a:pt x="1" y="0"/>
                  </a:moveTo>
                  <a:lnTo>
                    <a:pt x="1" y="577"/>
                  </a:lnTo>
                  <a:lnTo>
                    <a:pt x="5039" y="57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5340295" y="1792214"/>
              <a:ext cx="178151" cy="107124"/>
            </a:xfrm>
            <a:custGeom>
              <a:avLst/>
              <a:gdLst/>
              <a:ahLst/>
              <a:cxnLst/>
              <a:rect l="l" t="t" r="r" b="b"/>
              <a:pathLst>
                <a:path w="1881" h="1131" extrusionOk="0">
                  <a:moveTo>
                    <a:pt x="943" y="1"/>
                  </a:moveTo>
                  <a:cubicBezTo>
                    <a:pt x="362" y="1"/>
                    <a:pt x="1" y="632"/>
                    <a:pt x="293" y="1130"/>
                  </a:cubicBezTo>
                  <a:lnTo>
                    <a:pt x="1589" y="1130"/>
                  </a:lnTo>
                  <a:cubicBezTo>
                    <a:pt x="1881" y="632"/>
                    <a:pt x="1520" y="1"/>
                    <a:pt x="943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5047354" y="1776491"/>
              <a:ext cx="201829" cy="122847"/>
            </a:xfrm>
            <a:custGeom>
              <a:avLst/>
              <a:gdLst/>
              <a:ahLst/>
              <a:cxnLst/>
              <a:rect l="l" t="t" r="r" b="b"/>
              <a:pathLst>
                <a:path w="2131" h="1297" extrusionOk="0">
                  <a:moveTo>
                    <a:pt x="1066" y="1"/>
                  </a:moveTo>
                  <a:cubicBezTo>
                    <a:pt x="402" y="1"/>
                    <a:pt x="1" y="741"/>
                    <a:pt x="369" y="1296"/>
                  </a:cubicBezTo>
                  <a:lnTo>
                    <a:pt x="1766" y="1296"/>
                  </a:lnTo>
                  <a:cubicBezTo>
                    <a:pt x="2130" y="741"/>
                    <a:pt x="1733" y="1"/>
                    <a:pt x="1066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543588" y="818155"/>
              <a:ext cx="139888" cy="119532"/>
            </a:xfrm>
            <a:custGeom>
              <a:avLst/>
              <a:gdLst/>
              <a:ahLst/>
              <a:cxnLst/>
              <a:rect l="l" t="t" r="r" b="b"/>
              <a:pathLst>
                <a:path w="1477" h="1262" extrusionOk="0">
                  <a:moveTo>
                    <a:pt x="845" y="0"/>
                  </a:moveTo>
                  <a:cubicBezTo>
                    <a:pt x="282" y="0"/>
                    <a:pt x="1" y="678"/>
                    <a:pt x="398" y="1075"/>
                  </a:cubicBezTo>
                  <a:cubicBezTo>
                    <a:pt x="526" y="1204"/>
                    <a:pt x="684" y="1261"/>
                    <a:pt x="840" y="1261"/>
                  </a:cubicBezTo>
                  <a:cubicBezTo>
                    <a:pt x="1164" y="1261"/>
                    <a:pt x="1477" y="1010"/>
                    <a:pt x="1477" y="632"/>
                  </a:cubicBezTo>
                  <a:cubicBezTo>
                    <a:pt x="1477" y="281"/>
                    <a:pt x="1192" y="0"/>
                    <a:pt x="845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725053" y="906620"/>
              <a:ext cx="74253" cy="37697"/>
            </a:xfrm>
            <a:custGeom>
              <a:avLst/>
              <a:gdLst/>
              <a:ahLst/>
              <a:cxnLst/>
              <a:rect l="l" t="t" r="r" b="b"/>
              <a:pathLst>
                <a:path w="784" h="398" extrusionOk="0">
                  <a:moveTo>
                    <a:pt x="391" y="1"/>
                  </a:moveTo>
                  <a:cubicBezTo>
                    <a:pt x="174" y="1"/>
                    <a:pt x="1" y="174"/>
                    <a:pt x="1" y="390"/>
                  </a:cubicBezTo>
                  <a:lnTo>
                    <a:pt x="1" y="398"/>
                  </a:lnTo>
                  <a:lnTo>
                    <a:pt x="784" y="398"/>
                  </a:lnTo>
                  <a:lnTo>
                    <a:pt x="784" y="390"/>
                  </a:lnTo>
                  <a:cubicBezTo>
                    <a:pt x="784" y="174"/>
                    <a:pt x="607" y="1"/>
                    <a:pt x="391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526824" y="915144"/>
              <a:ext cx="253351" cy="29173"/>
            </a:xfrm>
            <a:custGeom>
              <a:avLst/>
              <a:gdLst/>
              <a:ahLst/>
              <a:cxnLst/>
              <a:rect l="l" t="t" r="r" b="b"/>
              <a:pathLst>
                <a:path w="2675" h="308" extrusionOk="0">
                  <a:moveTo>
                    <a:pt x="1" y="1"/>
                  </a:moveTo>
                  <a:lnTo>
                    <a:pt x="1" y="308"/>
                  </a:lnTo>
                  <a:lnTo>
                    <a:pt x="2675" y="308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662923" y="887866"/>
              <a:ext cx="75200" cy="56451"/>
            </a:xfrm>
            <a:custGeom>
              <a:avLst/>
              <a:gdLst/>
              <a:ahLst/>
              <a:cxnLst/>
              <a:rect l="l" t="t" r="r" b="b"/>
              <a:pathLst>
                <a:path w="794" h="596" extrusionOk="0">
                  <a:moveTo>
                    <a:pt x="397" y="0"/>
                  </a:moveTo>
                  <a:cubicBezTo>
                    <a:pt x="177" y="0"/>
                    <a:pt x="0" y="177"/>
                    <a:pt x="0" y="397"/>
                  </a:cubicBezTo>
                  <a:cubicBezTo>
                    <a:pt x="0" y="466"/>
                    <a:pt x="18" y="534"/>
                    <a:pt x="54" y="596"/>
                  </a:cubicBezTo>
                  <a:lnTo>
                    <a:pt x="740" y="596"/>
                  </a:lnTo>
                  <a:cubicBezTo>
                    <a:pt x="776" y="534"/>
                    <a:pt x="794" y="466"/>
                    <a:pt x="794" y="397"/>
                  </a:cubicBezTo>
                  <a:cubicBezTo>
                    <a:pt x="794" y="177"/>
                    <a:pt x="617" y="0"/>
                    <a:pt x="397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497842" y="878963"/>
              <a:ext cx="107023" cy="65354"/>
            </a:xfrm>
            <a:custGeom>
              <a:avLst/>
              <a:gdLst/>
              <a:ahLst/>
              <a:cxnLst/>
              <a:rect l="l" t="t" r="r" b="b"/>
              <a:pathLst>
                <a:path w="1130" h="690" extrusionOk="0">
                  <a:moveTo>
                    <a:pt x="563" y="0"/>
                  </a:moveTo>
                  <a:cubicBezTo>
                    <a:pt x="209" y="0"/>
                    <a:pt x="0" y="394"/>
                    <a:pt x="195" y="690"/>
                  </a:cubicBezTo>
                  <a:lnTo>
                    <a:pt x="935" y="690"/>
                  </a:lnTo>
                  <a:cubicBezTo>
                    <a:pt x="1130" y="394"/>
                    <a:pt x="917" y="0"/>
                    <a:pt x="563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8136820" y="2257459"/>
              <a:ext cx="109107" cy="108734"/>
            </a:xfrm>
            <a:custGeom>
              <a:avLst/>
              <a:gdLst/>
              <a:ahLst/>
              <a:cxnLst/>
              <a:rect l="l" t="t" r="r" b="b"/>
              <a:pathLst>
                <a:path w="1152" h="1148" extrusionOk="0">
                  <a:moveTo>
                    <a:pt x="578" y="0"/>
                  </a:moveTo>
                  <a:cubicBezTo>
                    <a:pt x="260" y="0"/>
                    <a:pt x="1" y="257"/>
                    <a:pt x="1" y="574"/>
                  </a:cubicBezTo>
                  <a:cubicBezTo>
                    <a:pt x="1" y="892"/>
                    <a:pt x="260" y="1148"/>
                    <a:pt x="578" y="1148"/>
                  </a:cubicBezTo>
                  <a:cubicBezTo>
                    <a:pt x="896" y="1148"/>
                    <a:pt x="1152" y="892"/>
                    <a:pt x="1152" y="574"/>
                  </a:cubicBezTo>
                  <a:cubicBezTo>
                    <a:pt x="1152" y="257"/>
                    <a:pt x="896" y="0"/>
                    <a:pt x="578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8283148" y="2336736"/>
              <a:ext cx="68760" cy="35329"/>
            </a:xfrm>
            <a:custGeom>
              <a:avLst/>
              <a:gdLst/>
              <a:ahLst/>
              <a:cxnLst/>
              <a:rect l="l" t="t" r="r" b="b"/>
              <a:pathLst>
                <a:path w="726" h="373" extrusionOk="0">
                  <a:moveTo>
                    <a:pt x="361" y="1"/>
                  </a:moveTo>
                  <a:cubicBezTo>
                    <a:pt x="163" y="1"/>
                    <a:pt x="0" y="167"/>
                    <a:pt x="7" y="369"/>
                  </a:cubicBezTo>
                  <a:lnTo>
                    <a:pt x="7" y="372"/>
                  </a:lnTo>
                  <a:lnTo>
                    <a:pt x="718" y="372"/>
                  </a:lnTo>
                  <a:lnTo>
                    <a:pt x="718" y="369"/>
                  </a:lnTo>
                  <a:cubicBezTo>
                    <a:pt x="726" y="167"/>
                    <a:pt x="563" y="1"/>
                    <a:pt x="361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8104050" y="2345639"/>
              <a:ext cx="230052" cy="26426"/>
            </a:xfrm>
            <a:custGeom>
              <a:avLst/>
              <a:gdLst/>
              <a:ahLst/>
              <a:cxnLst/>
              <a:rect l="l" t="t" r="r" b="b"/>
              <a:pathLst>
                <a:path w="2429" h="279" extrusionOk="0">
                  <a:moveTo>
                    <a:pt x="0" y="0"/>
                  </a:moveTo>
                  <a:lnTo>
                    <a:pt x="0" y="278"/>
                  </a:lnTo>
                  <a:lnTo>
                    <a:pt x="2429" y="278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218840" y="2320729"/>
              <a:ext cx="85524" cy="51336"/>
            </a:xfrm>
            <a:custGeom>
              <a:avLst/>
              <a:gdLst/>
              <a:ahLst/>
              <a:cxnLst/>
              <a:rect l="l" t="t" r="r" b="b"/>
              <a:pathLst>
                <a:path w="903" h="542" extrusionOk="0">
                  <a:moveTo>
                    <a:pt x="452" y="0"/>
                  </a:moveTo>
                  <a:cubicBezTo>
                    <a:pt x="174" y="0"/>
                    <a:pt x="1" y="300"/>
                    <a:pt x="138" y="541"/>
                  </a:cubicBezTo>
                  <a:lnTo>
                    <a:pt x="762" y="541"/>
                  </a:lnTo>
                  <a:cubicBezTo>
                    <a:pt x="903" y="300"/>
                    <a:pt x="730" y="0"/>
                    <a:pt x="452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8077342" y="2312868"/>
              <a:ext cx="97552" cy="59197"/>
            </a:xfrm>
            <a:custGeom>
              <a:avLst/>
              <a:gdLst/>
              <a:ahLst/>
              <a:cxnLst/>
              <a:rect l="l" t="t" r="r" b="b"/>
              <a:pathLst>
                <a:path w="1030" h="625" extrusionOk="0">
                  <a:moveTo>
                    <a:pt x="513" y="0"/>
                  </a:moveTo>
                  <a:cubicBezTo>
                    <a:pt x="196" y="0"/>
                    <a:pt x="1" y="357"/>
                    <a:pt x="178" y="624"/>
                  </a:cubicBezTo>
                  <a:lnTo>
                    <a:pt x="852" y="624"/>
                  </a:lnTo>
                  <a:cubicBezTo>
                    <a:pt x="1029" y="357"/>
                    <a:pt x="834" y="0"/>
                    <a:pt x="513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"/>
          <p:cNvSpPr txBox="1">
            <a:spLocks noGrp="1"/>
          </p:cNvSpPr>
          <p:nvPr>
            <p:ph type="title" hasCustomPrompt="1"/>
          </p:nvPr>
        </p:nvSpPr>
        <p:spPr>
          <a:xfrm>
            <a:off x="4709327" y="1533225"/>
            <a:ext cx="4110000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4" name="Google Shape;764;p11"/>
          <p:cNvSpPr txBox="1">
            <a:spLocks noGrp="1"/>
          </p:cNvSpPr>
          <p:nvPr>
            <p:ph type="body" idx="1"/>
          </p:nvPr>
        </p:nvSpPr>
        <p:spPr>
          <a:xfrm>
            <a:off x="4709275" y="2602625"/>
            <a:ext cx="41100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000"/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2000"/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2000"/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000"/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2000"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65" name="Google Shape;765;p11"/>
          <p:cNvGrpSpPr/>
          <p:nvPr/>
        </p:nvGrpSpPr>
        <p:grpSpPr>
          <a:xfrm>
            <a:off x="925200" y="977813"/>
            <a:ext cx="2950976" cy="3187875"/>
            <a:chOff x="925200" y="977813"/>
            <a:chExt cx="2950976" cy="3187875"/>
          </a:xfrm>
        </p:grpSpPr>
        <p:sp>
          <p:nvSpPr>
            <p:cNvPr id="766" name="Google Shape;766;p11"/>
            <p:cNvSpPr/>
            <p:nvPr/>
          </p:nvSpPr>
          <p:spPr>
            <a:xfrm>
              <a:off x="1471032" y="1067243"/>
              <a:ext cx="94420" cy="139196"/>
            </a:xfrm>
            <a:custGeom>
              <a:avLst/>
              <a:gdLst/>
              <a:ahLst/>
              <a:cxnLst/>
              <a:rect l="l" t="t" r="r" b="b"/>
              <a:pathLst>
                <a:path w="776" h="1144" extrusionOk="0">
                  <a:moveTo>
                    <a:pt x="388" y="1"/>
                  </a:moveTo>
                  <a:cubicBezTo>
                    <a:pt x="388" y="1"/>
                    <a:pt x="0" y="404"/>
                    <a:pt x="0" y="620"/>
                  </a:cubicBezTo>
                  <a:cubicBezTo>
                    <a:pt x="0" y="836"/>
                    <a:pt x="168" y="1032"/>
                    <a:pt x="388" y="1143"/>
                  </a:cubicBezTo>
                  <a:cubicBezTo>
                    <a:pt x="603" y="1032"/>
                    <a:pt x="775" y="832"/>
                    <a:pt x="775" y="620"/>
                  </a:cubicBezTo>
                  <a:cubicBezTo>
                    <a:pt x="775" y="404"/>
                    <a:pt x="388" y="1"/>
                    <a:pt x="388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1458865" y="2273282"/>
              <a:ext cx="118755" cy="178497"/>
            </a:xfrm>
            <a:custGeom>
              <a:avLst/>
              <a:gdLst/>
              <a:ahLst/>
              <a:cxnLst/>
              <a:rect l="l" t="t" r="r" b="b"/>
              <a:pathLst>
                <a:path w="976" h="1467" extrusionOk="0">
                  <a:moveTo>
                    <a:pt x="488" y="0"/>
                  </a:moveTo>
                  <a:cubicBezTo>
                    <a:pt x="400" y="404"/>
                    <a:pt x="148" y="643"/>
                    <a:pt x="84" y="899"/>
                  </a:cubicBezTo>
                  <a:cubicBezTo>
                    <a:pt x="0" y="1235"/>
                    <a:pt x="196" y="1466"/>
                    <a:pt x="488" y="1466"/>
                  </a:cubicBezTo>
                  <a:cubicBezTo>
                    <a:pt x="779" y="1466"/>
                    <a:pt x="975" y="1235"/>
                    <a:pt x="891" y="899"/>
                  </a:cubicBezTo>
                  <a:cubicBezTo>
                    <a:pt x="827" y="647"/>
                    <a:pt x="576" y="408"/>
                    <a:pt x="488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1482713" y="2336918"/>
              <a:ext cx="70572" cy="105614"/>
            </a:xfrm>
            <a:custGeom>
              <a:avLst/>
              <a:gdLst/>
              <a:ahLst/>
              <a:cxnLst/>
              <a:rect l="l" t="t" r="r" b="b"/>
              <a:pathLst>
                <a:path w="580" h="868" extrusionOk="0">
                  <a:moveTo>
                    <a:pt x="292" y="1"/>
                  </a:moveTo>
                  <a:cubicBezTo>
                    <a:pt x="240" y="240"/>
                    <a:pt x="92" y="380"/>
                    <a:pt x="52" y="532"/>
                  </a:cubicBezTo>
                  <a:cubicBezTo>
                    <a:pt x="0" y="732"/>
                    <a:pt x="120" y="867"/>
                    <a:pt x="292" y="867"/>
                  </a:cubicBezTo>
                  <a:cubicBezTo>
                    <a:pt x="464" y="867"/>
                    <a:pt x="579" y="732"/>
                    <a:pt x="531" y="532"/>
                  </a:cubicBezTo>
                  <a:cubicBezTo>
                    <a:pt x="492" y="384"/>
                    <a:pt x="344" y="240"/>
                    <a:pt x="292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1518120" y="2423915"/>
              <a:ext cx="122" cy="93446"/>
            </a:xfrm>
            <a:custGeom>
              <a:avLst/>
              <a:gdLst/>
              <a:ahLst/>
              <a:cxnLst/>
              <a:rect l="l" t="t" r="r" b="b"/>
              <a:pathLst>
                <a:path w="1" h="768" fill="none" extrusionOk="0">
                  <a:moveTo>
                    <a:pt x="1" y="768"/>
                  </a:moveTo>
                  <a:lnTo>
                    <a:pt x="1" y="1"/>
                  </a:lnTo>
                </a:path>
              </a:pathLst>
            </a:custGeom>
            <a:noFill/>
            <a:ln w="1200" cap="rnd" cmpd="sng">
              <a:solidFill>
                <a:srgbClr val="18CBE6"/>
              </a:solidFill>
              <a:prstDash val="solid"/>
              <a:miter lim="39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1079727" y="1667586"/>
              <a:ext cx="877033" cy="163410"/>
            </a:xfrm>
            <a:custGeom>
              <a:avLst/>
              <a:gdLst/>
              <a:ahLst/>
              <a:cxnLst/>
              <a:rect l="l" t="t" r="r" b="b"/>
              <a:pathLst>
                <a:path w="7208" h="1343" extrusionOk="0">
                  <a:moveTo>
                    <a:pt x="811" y="1"/>
                  </a:moveTo>
                  <a:cubicBezTo>
                    <a:pt x="743" y="532"/>
                    <a:pt x="428" y="959"/>
                    <a:pt x="0" y="1343"/>
                  </a:cubicBezTo>
                  <a:lnTo>
                    <a:pt x="7207" y="1343"/>
                  </a:lnTo>
                  <a:cubicBezTo>
                    <a:pt x="6776" y="959"/>
                    <a:pt x="6464" y="532"/>
                    <a:pt x="6396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970341" y="2899785"/>
              <a:ext cx="1095683" cy="191151"/>
            </a:xfrm>
            <a:custGeom>
              <a:avLst/>
              <a:gdLst/>
              <a:ahLst/>
              <a:cxnLst/>
              <a:rect l="l" t="t" r="r" b="b"/>
              <a:pathLst>
                <a:path w="9005" h="1571" extrusionOk="0">
                  <a:moveTo>
                    <a:pt x="4503" y="1"/>
                  </a:moveTo>
                  <a:cubicBezTo>
                    <a:pt x="2018" y="1"/>
                    <a:pt x="1" y="352"/>
                    <a:pt x="1" y="788"/>
                  </a:cubicBezTo>
                  <a:cubicBezTo>
                    <a:pt x="1" y="1219"/>
                    <a:pt x="2018" y="1571"/>
                    <a:pt x="4503" y="1571"/>
                  </a:cubicBezTo>
                  <a:cubicBezTo>
                    <a:pt x="6988" y="1571"/>
                    <a:pt x="9005" y="1223"/>
                    <a:pt x="9005" y="788"/>
                  </a:cubicBezTo>
                  <a:cubicBezTo>
                    <a:pt x="9005" y="348"/>
                    <a:pt x="6988" y="1"/>
                    <a:pt x="45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1143849" y="1870783"/>
              <a:ext cx="748666" cy="1124885"/>
            </a:xfrm>
            <a:custGeom>
              <a:avLst/>
              <a:gdLst/>
              <a:ahLst/>
              <a:cxnLst/>
              <a:rect l="l" t="t" r="r" b="b"/>
              <a:pathLst>
                <a:path w="6153" h="9245" extrusionOk="0">
                  <a:moveTo>
                    <a:pt x="4591" y="783"/>
                  </a:moveTo>
                  <a:cubicBezTo>
                    <a:pt x="4591" y="1215"/>
                    <a:pt x="4938" y="1562"/>
                    <a:pt x="5370" y="1562"/>
                  </a:cubicBezTo>
                  <a:lnTo>
                    <a:pt x="5370" y="6900"/>
                  </a:lnTo>
                  <a:cubicBezTo>
                    <a:pt x="4938" y="6900"/>
                    <a:pt x="4591" y="7251"/>
                    <a:pt x="4591" y="7683"/>
                  </a:cubicBezTo>
                  <a:lnTo>
                    <a:pt x="1563" y="7683"/>
                  </a:lnTo>
                  <a:cubicBezTo>
                    <a:pt x="1563" y="7251"/>
                    <a:pt x="1211" y="6900"/>
                    <a:pt x="784" y="6900"/>
                  </a:cubicBezTo>
                  <a:lnTo>
                    <a:pt x="784" y="1562"/>
                  </a:lnTo>
                  <a:cubicBezTo>
                    <a:pt x="1211" y="1562"/>
                    <a:pt x="1563" y="1215"/>
                    <a:pt x="1563" y="783"/>
                  </a:cubicBezTo>
                  <a:close/>
                  <a:moveTo>
                    <a:pt x="1" y="0"/>
                  </a:moveTo>
                  <a:lnTo>
                    <a:pt x="1" y="9245"/>
                  </a:lnTo>
                  <a:lnTo>
                    <a:pt x="6153" y="9245"/>
                  </a:lnTo>
                  <a:lnTo>
                    <a:pt x="6153" y="0"/>
                  </a:ln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1143849" y="2900271"/>
              <a:ext cx="748666" cy="134086"/>
            </a:xfrm>
            <a:custGeom>
              <a:avLst/>
              <a:gdLst/>
              <a:ahLst/>
              <a:cxnLst/>
              <a:rect l="l" t="t" r="r" b="b"/>
              <a:pathLst>
                <a:path w="6153" h="1102" extrusionOk="0">
                  <a:moveTo>
                    <a:pt x="1" y="1"/>
                  </a:moveTo>
                  <a:lnTo>
                    <a:pt x="1" y="784"/>
                  </a:lnTo>
                  <a:cubicBezTo>
                    <a:pt x="1" y="995"/>
                    <a:pt x="1539" y="1101"/>
                    <a:pt x="3077" y="1101"/>
                  </a:cubicBezTo>
                  <a:cubicBezTo>
                    <a:pt x="4615" y="1101"/>
                    <a:pt x="6153" y="995"/>
                    <a:pt x="6153" y="784"/>
                  </a:cubicBezTo>
                  <a:lnTo>
                    <a:pt x="6153" y="1"/>
                  </a:lnTo>
                  <a:cubicBezTo>
                    <a:pt x="6153" y="206"/>
                    <a:pt x="4615" y="309"/>
                    <a:pt x="3077" y="309"/>
                  </a:cubicBezTo>
                  <a:cubicBezTo>
                    <a:pt x="1539" y="309"/>
                    <a:pt x="1" y="206"/>
                    <a:pt x="1" y="1"/>
                  </a:cubicBezTo>
                  <a:close/>
                </a:path>
              </a:pathLst>
            </a:custGeom>
            <a:solidFill>
              <a:srgbClr val="8B6B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1079727" y="1830873"/>
              <a:ext cx="876547" cy="40031"/>
            </a:xfrm>
            <a:custGeom>
              <a:avLst/>
              <a:gdLst/>
              <a:ahLst/>
              <a:cxnLst/>
              <a:rect l="l" t="t" r="r" b="b"/>
              <a:pathLst>
                <a:path w="7204" h="329" extrusionOk="0">
                  <a:moveTo>
                    <a:pt x="0" y="1"/>
                  </a:moveTo>
                  <a:lnTo>
                    <a:pt x="0" y="328"/>
                  </a:lnTo>
                  <a:lnTo>
                    <a:pt x="7203" y="328"/>
                  </a:lnTo>
                  <a:lnTo>
                    <a:pt x="7203" y="1"/>
                  </a:lnTo>
                  <a:close/>
                </a:path>
              </a:pathLst>
            </a:custGeom>
            <a:solidFill>
              <a:srgbClr val="8B6B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1442804" y="2517240"/>
              <a:ext cx="150755" cy="288370"/>
            </a:xfrm>
            <a:custGeom>
              <a:avLst/>
              <a:gdLst/>
              <a:ahLst/>
              <a:cxnLst/>
              <a:rect l="l" t="t" r="r" b="b"/>
              <a:pathLst>
                <a:path w="1239" h="2370" extrusionOk="0">
                  <a:moveTo>
                    <a:pt x="1" y="1"/>
                  </a:moveTo>
                  <a:lnTo>
                    <a:pt x="1" y="2370"/>
                  </a:lnTo>
                  <a:lnTo>
                    <a:pt x="1239" y="2370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1001003" y="1807512"/>
              <a:ext cx="101720" cy="86754"/>
            </a:xfrm>
            <a:custGeom>
              <a:avLst/>
              <a:gdLst/>
              <a:ahLst/>
              <a:cxnLst/>
              <a:rect l="l" t="t" r="r" b="b"/>
              <a:pathLst>
                <a:path w="836" h="713" extrusionOk="0">
                  <a:moveTo>
                    <a:pt x="361" y="1"/>
                  </a:moveTo>
                  <a:cubicBezTo>
                    <a:pt x="176" y="1"/>
                    <a:pt x="0" y="143"/>
                    <a:pt x="0" y="357"/>
                  </a:cubicBezTo>
                  <a:cubicBezTo>
                    <a:pt x="0" y="552"/>
                    <a:pt x="160" y="712"/>
                    <a:pt x="356" y="712"/>
                  </a:cubicBezTo>
                  <a:cubicBezTo>
                    <a:pt x="675" y="712"/>
                    <a:pt x="835" y="329"/>
                    <a:pt x="611" y="105"/>
                  </a:cubicBezTo>
                  <a:cubicBezTo>
                    <a:pt x="538" y="33"/>
                    <a:pt x="448" y="1"/>
                    <a:pt x="361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1933761" y="1807512"/>
              <a:ext cx="101234" cy="86754"/>
            </a:xfrm>
            <a:custGeom>
              <a:avLst/>
              <a:gdLst/>
              <a:ahLst/>
              <a:cxnLst/>
              <a:rect l="l" t="t" r="r" b="b"/>
              <a:pathLst>
                <a:path w="832" h="713" extrusionOk="0">
                  <a:moveTo>
                    <a:pt x="472" y="1"/>
                  </a:moveTo>
                  <a:cubicBezTo>
                    <a:pt x="385" y="1"/>
                    <a:pt x="296" y="33"/>
                    <a:pt x="224" y="105"/>
                  </a:cubicBezTo>
                  <a:cubicBezTo>
                    <a:pt x="0" y="329"/>
                    <a:pt x="160" y="712"/>
                    <a:pt x="476" y="712"/>
                  </a:cubicBezTo>
                  <a:cubicBezTo>
                    <a:pt x="672" y="712"/>
                    <a:pt x="831" y="552"/>
                    <a:pt x="831" y="357"/>
                  </a:cubicBezTo>
                  <a:cubicBezTo>
                    <a:pt x="831" y="143"/>
                    <a:pt x="655" y="1"/>
                    <a:pt x="472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1144823" y="1250972"/>
              <a:ext cx="746233" cy="416737"/>
            </a:xfrm>
            <a:custGeom>
              <a:avLst/>
              <a:gdLst/>
              <a:ahLst/>
              <a:cxnLst/>
              <a:rect l="l" t="t" r="r" b="b"/>
              <a:pathLst>
                <a:path w="6133" h="3425" extrusionOk="0">
                  <a:moveTo>
                    <a:pt x="3069" y="1"/>
                  </a:moveTo>
                  <a:cubicBezTo>
                    <a:pt x="3029" y="1"/>
                    <a:pt x="2993" y="49"/>
                    <a:pt x="2993" y="109"/>
                  </a:cubicBezTo>
                  <a:lnTo>
                    <a:pt x="2993" y="309"/>
                  </a:lnTo>
                  <a:cubicBezTo>
                    <a:pt x="2993" y="808"/>
                    <a:pt x="2358" y="1179"/>
                    <a:pt x="1814" y="1379"/>
                  </a:cubicBezTo>
                  <a:cubicBezTo>
                    <a:pt x="1299" y="1567"/>
                    <a:pt x="396" y="1683"/>
                    <a:pt x="137" y="2378"/>
                  </a:cubicBezTo>
                  <a:cubicBezTo>
                    <a:pt x="1" y="2725"/>
                    <a:pt x="53" y="3121"/>
                    <a:pt x="276" y="3425"/>
                  </a:cubicBezTo>
                  <a:lnTo>
                    <a:pt x="5861" y="3425"/>
                  </a:lnTo>
                  <a:cubicBezTo>
                    <a:pt x="6081" y="3121"/>
                    <a:pt x="6133" y="2725"/>
                    <a:pt x="6001" y="2378"/>
                  </a:cubicBezTo>
                  <a:cubicBezTo>
                    <a:pt x="5737" y="1683"/>
                    <a:pt x="4834" y="1567"/>
                    <a:pt x="4319" y="1379"/>
                  </a:cubicBezTo>
                  <a:cubicBezTo>
                    <a:pt x="3780" y="1179"/>
                    <a:pt x="3145" y="808"/>
                    <a:pt x="3145" y="309"/>
                  </a:cubicBezTo>
                  <a:lnTo>
                    <a:pt x="3145" y="109"/>
                  </a:lnTo>
                  <a:cubicBezTo>
                    <a:pt x="3145" y="49"/>
                    <a:pt x="3109" y="1"/>
                    <a:pt x="3069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1451564" y="1234059"/>
              <a:ext cx="133356" cy="46723"/>
            </a:xfrm>
            <a:custGeom>
              <a:avLst/>
              <a:gdLst/>
              <a:ahLst/>
              <a:cxnLst/>
              <a:rect l="l" t="t" r="r" b="b"/>
              <a:pathLst>
                <a:path w="1096" h="384" extrusionOk="0">
                  <a:moveTo>
                    <a:pt x="192" y="0"/>
                  </a:moveTo>
                  <a:cubicBezTo>
                    <a:pt x="84" y="0"/>
                    <a:pt x="0" y="88"/>
                    <a:pt x="0" y="192"/>
                  </a:cubicBezTo>
                  <a:cubicBezTo>
                    <a:pt x="0" y="300"/>
                    <a:pt x="84" y="384"/>
                    <a:pt x="192" y="384"/>
                  </a:cubicBezTo>
                  <a:lnTo>
                    <a:pt x="903" y="384"/>
                  </a:lnTo>
                  <a:cubicBezTo>
                    <a:pt x="906" y="384"/>
                    <a:pt x="908" y="384"/>
                    <a:pt x="910" y="384"/>
                  </a:cubicBezTo>
                  <a:cubicBezTo>
                    <a:pt x="1011" y="384"/>
                    <a:pt x="1095" y="297"/>
                    <a:pt x="1095" y="192"/>
                  </a:cubicBezTo>
                  <a:cubicBezTo>
                    <a:pt x="1095" y="88"/>
                    <a:pt x="1007" y="0"/>
                    <a:pt x="903" y="0"/>
                  </a:cubicBezTo>
                  <a:close/>
                </a:path>
              </a:pathLst>
            </a:custGeom>
            <a:solidFill>
              <a:srgbClr val="8B6B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1493420" y="1198530"/>
              <a:ext cx="42830" cy="36381"/>
            </a:xfrm>
            <a:custGeom>
              <a:avLst/>
              <a:gdLst/>
              <a:ahLst/>
              <a:cxnLst/>
              <a:rect l="l" t="t" r="r" b="b"/>
              <a:pathLst>
                <a:path w="352" h="299" extrusionOk="0">
                  <a:moveTo>
                    <a:pt x="207" y="0"/>
                  </a:moveTo>
                  <a:cubicBezTo>
                    <a:pt x="204" y="0"/>
                    <a:pt x="202" y="0"/>
                    <a:pt x="200" y="1"/>
                  </a:cubicBezTo>
                  <a:cubicBezTo>
                    <a:pt x="68" y="1"/>
                    <a:pt x="0" y="160"/>
                    <a:pt x="96" y="256"/>
                  </a:cubicBezTo>
                  <a:cubicBezTo>
                    <a:pt x="126" y="285"/>
                    <a:pt x="163" y="298"/>
                    <a:pt x="199" y="298"/>
                  </a:cubicBezTo>
                  <a:cubicBezTo>
                    <a:pt x="277" y="298"/>
                    <a:pt x="352" y="237"/>
                    <a:pt x="352" y="144"/>
                  </a:cubicBezTo>
                  <a:cubicBezTo>
                    <a:pt x="352" y="67"/>
                    <a:pt x="287" y="0"/>
                    <a:pt x="207" y="0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1500113" y="1216051"/>
              <a:ext cx="36137" cy="18130"/>
            </a:xfrm>
            <a:custGeom>
              <a:avLst/>
              <a:gdLst/>
              <a:ahLst/>
              <a:cxnLst/>
              <a:rect l="l" t="t" r="r" b="b"/>
              <a:pathLst>
                <a:path w="297" h="149" extrusionOk="0">
                  <a:moveTo>
                    <a:pt x="1" y="0"/>
                  </a:moveTo>
                  <a:cubicBezTo>
                    <a:pt x="1" y="84"/>
                    <a:pt x="69" y="148"/>
                    <a:pt x="149" y="148"/>
                  </a:cubicBezTo>
                  <a:cubicBezTo>
                    <a:pt x="229" y="148"/>
                    <a:pt x="297" y="84"/>
                    <a:pt x="297" y="0"/>
                  </a:cubicBezTo>
                  <a:close/>
                </a:path>
              </a:pathLst>
            </a:custGeom>
            <a:solidFill>
              <a:srgbClr val="DE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2918230" y="1701776"/>
              <a:ext cx="697441" cy="876303"/>
            </a:xfrm>
            <a:custGeom>
              <a:avLst/>
              <a:gdLst/>
              <a:ahLst/>
              <a:cxnLst/>
              <a:rect l="l" t="t" r="r" b="b"/>
              <a:pathLst>
                <a:path w="5732" h="7202" extrusionOk="0">
                  <a:moveTo>
                    <a:pt x="2341" y="1"/>
                  </a:moveTo>
                  <a:cubicBezTo>
                    <a:pt x="1864" y="1"/>
                    <a:pt x="1395" y="150"/>
                    <a:pt x="1002" y="435"/>
                  </a:cubicBezTo>
                  <a:cubicBezTo>
                    <a:pt x="474" y="806"/>
                    <a:pt x="119" y="1377"/>
                    <a:pt x="23" y="2021"/>
                  </a:cubicBezTo>
                  <a:cubicBezTo>
                    <a:pt x="1" y="2182"/>
                    <a:pt x="125" y="2273"/>
                    <a:pt x="247" y="2273"/>
                  </a:cubicBezTo>
                  <a:cubicBezTo>
                    <a:pt x="347" y="2273"/>
                    <a:pt x="445" y="2213"/>
                    <a:pt x="462" y="2081"/>
                  </a:cubicBezTo>
                  <a:cubicBezTo>
                    <a:pt x="542" y="1561"/>
                    <a:pt x="830" y="1098"/>
                    <a:pt x="1257" y="798"/>
                  </a:cubicBezTo>
                  <a:cubicBezTo>
                    <a:pt x="1580" y="567"/>
                    <a:pt x="1963" y="447"/>
                    <a:pt x="2351" y="447"/>
                  </a:cubicBezTo>
                  <a:cubicBezTo>
                    <a:pt x="2472" y="447"/>
                    <a:pt x="2595" y="459"/>
                    <a:pt x="2716" y="483"/>
                  </a:cubicBezTo>
                  <a:cubicBezTo>
                    <a:pt x="3786" y="698"/>
                    <a:pt x="4222" y="1629"/>
                    <a:pt x="4254" y="2204"/>
                  </a:cubicBezTo>
                  <a:cubicBezTo>
                    <a:pt x="4270" y="2388"/>
                    <a:pt x="4258" y="2576"/>
                    <a:pt x="4218" y="2760"/>
                  </a:cubicBezTo>
                  <a:cubicBezTo>
                    <a:pt x="4194" y="2876"/>
                    <a:pt x="4162" y="2987"/>
                    <a:pt x="4130" y="3099"/>
                  </a:cubicBezTo>
                  <a:cubicBezTo>
                    <a:pt x="4118" y="3147"/>
                    <a:pt x="4102" y="3191"/>
                    <a:pt x="4090" y="3239"/>
                  </a:cubicBezTo>
                  <a:cubicBezTo>
                    <a:pt x="4038" y="3439"/>
                    <a:pt x="3974" y="3643"/>
                    <a:pt x="3914" y="3842"/>
                  </a:cubicBezTo>
                  <a:cubicBezTo>
                    <a:pt x="3570" y="4981"/>
                    <a:pt x="3215" y="6159"/>
                    <a:pt x="4046" y="6902"/>
                  </a:cubicBezTo>
                  <a:cubicBezTo>
                    <a:pt x="4231" y="7095"/>
                    <a:pt x="4482" y="7201"/>
                    <a:pt x="4745" y="7201"/>
                  </a:cubicBezTo>
                  <a:cubicBezTo>
                    <a:pt x="4771" y="7201"/>
                    <a:pt x="4798" y="7200"/>
                    <a:pt x="4825" y="7198"/>
                  </a:cubicBezTo>
                  <a:cubicBezTo>
                    <a:pt x="5021" y="7182"/>
                    <a:pt x="5204" y="7110"/>
                    <a:pt x="5360" y="6990"/>
                  </a:cubicBezTo>
                  <a:cubicBezTo>
                    <a:pt x="5572" y="6814"/>
                    <a:pt x="5704" y="6559"/>
                    <a:pt x="5716" y="6283"/>
                  </a:cubicBezTo>
                  <a:cubicBezTo>
                    <a:pt x="5732" y="6011"/>
                    <a:pt x="5632" y="5748"/>
                    <a:pt x="5440" y="5560"/>
                  </a:cubicBezTo>
                  <a:cubicBezTo>
                    <a:pt x="5391" y="5511"/>
                    <a:pt x="5336" y="5490"/>
                    <a:pt x="5283" y="5490"/>
                  </a:cubicBezTo>
                  <a:cubicBezTo>
                    <a:pt x="5111" y="5490"/>
                    <a:pt x="4965" y="5712"/>
                    <a:pt x="5124" y="5872"/>
                  </a:cubicBezTo>
                  <a:cubicBezTo>
                    <a:pt x="5228" y="5976"/>
                    <a:pt x="5280" y="6115"/>
                    <a:pt x="5272" y="6259"/>
                  </a:cubicBezTo>
                  <a:cubicBezTo>
                    <a:pt x="5259" y="6566"/>
                    <a:pt x="5006" y="6763"/>
                    <a:pt x="4744" y="6763"/>
                  </a:cubicBezTo>
                  <a:cubicBezTo>
                    <a:pt x="4608" y="6763"/>
                    <a:pt x="4470" y="6710"/>
                    <a:pt x="4361" y="6591"/>
                  </a:cubicBezTo>
                  <a:lnTo>
                    <a:pt x="4345" y="6575"/>
                  </a:lnTo>
                  <a:cubicBezTo>
                    <a:pt x="3718" y="6019"/>
                    <a:pt x="4018" y="5025"/>
                    <a:pt x="4337" y="3970"/>
                  </a:cubicBezTo>
                  <a:cubicBezTo>
                    <a:pt x="4397" y="3770"/>
                    <a:pt x="4461" y="3559"/>
                    <a:pt x="4517" y="3355"/>
                  </a:cubicBezTo>
                  <a:cubicBezTo>
                    <a:pt x="4529" y="3311"/>
                    <a:pt x="4541" y="3267"/>
                    <a:pt x="4553" y="3223"/>
                  </a:cubicBezTo>
                  <a:cubicBezTo>
                    <a:pt x="4589" y="3103"/>
                    <a:pt x="4625" y="2979"/>
                    <a:pt x="4653" y="2848"/>
                  </a:cubicBezTo>
                  <a:cubicBezTo>
                    <a:pt x="4701" y="2628"/>
                    <a:pt x="4713" y="2404"/>
                    <a:pt x="4697" y="2176"/>
                  </a:cubicBezTo>
                  <a:cubicBezTo>
                    <a:pt x="4657" y="1465"/>
                    <a:pt x="4118" y="311"/>
                    <a:pt x="2799" y="47"/>
                  </a:cubicBezTo>
                  <a:cubicBezTo>
                    <a:pt x="2647" y="16"/>
                    <a:pt x="2494" y="1"/>
                    <a:pt x="2341" y="1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2332367" y="3206040"/>
              <a:ext cx="1141920" cy="211593"/>
            </a:xfrm>
            <a:custGeom>
              <a:avLst/>
              <a:gdLst/>
              <a:ahLst/>
              <a:cxnLst/>
              <a:rect l="l" t="t" r="r" b="b"/>
              <a:pathLst>
                <a:path w="9385" h="1739" extrusionOk="0">
                  <a:moveTo>
                    <a:pt x="4694" y="0"/>
                  </a:moveTo>
                  <a:cubicBezTo>
                    <a:pt x="2101" y="0"/>
                    <a:pt x="0" y="392"/>
                    <a:pt x="0" y="871"/>
                  </a:cubicBezTo>
                  <a:cubicBezTo>
                    <a:pt x="0" y="1347"/>
                    <a:pt x="2101" y="1738"/>
                    <a:pt x="4694" y="1738"/>
                  </a:cubicBezTo>
                  <a:cubicBezTo>
                    <a:pt x="7283" y="1738"/>
                    <a:pt x="9384" y="1347"/>
                    <a:pt x="9384" y="871"/>
                  </a:cubicBezTo>
                  <a:cubicBezTo>
                    <a:pt x="9384" y="392"/>
                    <a:pt x="7283" y="0"/>
                    <a:pt x="46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2566591" y="3168564"/>
              <a:ext cx="673349" cy="191638"/>
            </a:xfrm>
            <a:custGeom>
              <a:avLst/>
              <a:gdLst/>
              <a:ahLst/>
              <a:cxnLst/>
              <a:rect l="l" t="t" r="r" b="b"/>
              <a:pathLst>
                <a:path w="5534" h="1575" extrusionOk="0">
                  <a:moveTo>
                    <a:pt x="608" y="1"/>
                  </a:moveTo>
                  <a:lnTo>
                    <a:pt x="53" y="664"/>
                  </a:lnTo>
                  <a:cubicBezTo>
                    <a:pt x="1" y="720"/>
                    <a:pt x="9" y="812"/>
                    <a:pt x="69" y="864"/>
                  </a:cubicBezTo>
                  <a:cubicBezTo>
                    <a:pt x="500" y="1207"/>
                    <a:pt x="1271" y="1575"/>
                    <a:pt x="2765" y="1575"/>
                  </a:cubicBezTo>
                  <a:cubicBezTo>
                    <a:pt x="4259" y="1575"/>
                    <a:pt x="5034" y="1207"/>
                    <a:pt x="5462" y="864"/>
                  </a:cubicBezTo>
                  <a:cubicBezTo>
                    <a:pt x="5526" y="812"/>
                    <a:pt x="5534" y="720"/>
                    <a:pt x="5482" y="664"/>
                  </a:cubicBezTo>
                  <a:lnTo>
                    <a:pt x="4926" y="1"/>
                  </a:ln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2856298" y="977813"/>
              <a:ext cx="94420" cy="138709"/>
            </a:xfrm>
            <a:custGeom>
              <a:avLst/>
              <a:gdLst/>
              <a:ahLst/>
              <a:cxnLst/>
              <a:rect l="l" t="t" r="r" b="b"/>
              <a:pathLst>
                <a:path w="776" h="1140" extrusionOk="0">
                  <a:moveTo>
                    <a:pt x="388" y="1"/>
                  </a:moveTo>
                  <a:cubicBezTo>
                    <a:pt x="388" y="1"/>
                    <a:pt x="1" y="404"/>
                    <a:pt x="1" y="616"/>
                  </a:cubicBezTo>
                  <a:cubicBezTo>
                    <a:pt x="1" y="832"/>
                    <a:pt x="168" y="1028"/>
                    <a:pt x="388" y="1139"/>
                  </a:cubicBezTo>
                  <a:cubicBezTo>
                    <a:pt x="604" y="1032"/>
                    <a:pt x="776" y="832"/>
                    <a:pt x="776" y="616"/>
                  </a:cubicBezTo>
                  <a:cubicBezTo>
                    <a:pt x="776" y="404"/>
                    <a:pt x="388" y="1"/>
                    <a:pt x="388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1877791" y="1182956"/>
              <a:ext cx="1578976" cy="2045113"/>
            </a:xfrm>
            <a:custGeom>
              <a:avLst/>
              <a:gdLst/>
              <a:ahLst/>
              <a:cxnLst/>
              <a:rect l="l" t="t" r="r" b="b"/>
              <a:pathLst>
                <a:path w="12977" h="16808" extrusionOk="0">
                  <a:moveTo>
                    <a:pt x="8430" y="1"/>
                  </a:moveTo>
                  <a:cubicBezTo>
                    <a:pt x="8115" y="1"/>
                    <a:pt x="7859" y="252"/>
                    <a:pt x="7851" y="564"/>
                  </a:cubicBezTo>
                  <a:lnTo>
                    <a:pt x="7695" y="7068"/>
                  </a:lnTo>
                  <a:cubicBezTo>
                    <a:pt x="7683" y="7931"/>
                    <a:pt x="7172" y="8714"/>
                    <a:pt x="6385" y="9077"/>
                  </a:cubicBezTo>
                  <a:cubicBezTo>
                    <a:pt x="5750" y="9361"/>
                    <a:pt x="5186" y="9792"/>
                    <a:pt x="4743" y="10335"/>
                  </a:cubicBezTo>
                  <a:cubicBezTo>
                    <a:pt x="4516" y="10614"/>
                    <a:pt x="4185" y="10759"/>
                    <a:pt x="3850" y="10759"/>
                  </a:cubicBezTo>
                  <a:cubicBezTo>
                    <a:pt x="3608" y="10759"/>
                    <a:pt x="3365" y="10683"/>
                    <a:pt x="3157" y="10527"/>
                  </a:cubicBezTo>
                  <a:cubicBezTo>
                    <a:pt x="2865" y="10307"/>
                    <a:pt x="2646" y="10028"/>
                    <a:pt x="2562" y="9676"/>
                  </a:cubicBezTo>
                  <a:cubicBezTo>
                    <a:pt x="2222" y="8210"/>
                    <a:pt x="3149" y="7775"/>
                    <a:pt x="3349" y="6161"/>
                  </a:cubicBezTo>
                  <a:cubicBezTo>
                    <a:pt x="3548" y="4547"/>
                    <a:pt x="2717" y="4171"/>
                    <a:pt x="2122" y="3776"/>
                  </a:cubicBezTo>
                  <a:lnTo>
                    <a:pt x="1855" y="4107"/>
                  </a:lnTo>
                  <a:cubicBezTo>
                    <a:pt x="3185" y="5006"/>
                    <a:pt x="2230" y="6361"/>
                    <a:pt x="1611" y="7291"/>
                  </a:cubicBezTo>
                  <a:cubicBezTo>
                    <a:pt x="992" y="8218"/>
                    <a:pt x="1" y="9988"/>
                    <a:pt x="1171" y="11822"/>
                  </a:cubicBezTo>
                  <a:cubicBezTo>
                    <a:pt x="1663" y="12589"/>
                    <a:pt x="2390" y="13148"/>
                    <a:pt x="3077" y="13535"/>
                  </a:cubicBezTo>
                  <a:cubicBezTo>
                    <a:pt x="3668" y="13871"/>
                    <a:pt x="4184" y="14334"/>
                    <a:pt x="4579" y="14894"/>
                  </a:cubicBezTo>
                  <a:cubicBezTo>
                    <a:pt x="5382" y="16040"/>
                    <a:pt x="6808" y="16807"/>
                    <a:pt x="8430" y="16807"/>
                  </a:cubicBezTo>
                  <a:cubicBezTo>
                    <a:pt x="10943" y="16807"/>
                    <a:pt x="12976" y="14977"/>
                    <a:pt x="12976" y="12720"/>
                  </a:cubicBezTo>
                  <a:cubicBezTo>
                    <a:pt x="12976" y="11138"/>
                    <a:pt x="11974" y="9764"/>
                    <a:pt x="10508" y="9089"/>
                  </a:cubicBezTo>
                  <a:cubicBezTo>
                    <a:pt x="9709" y="8725"/>
                    <a:pt x="9185" y="7942"/>
                    <a:pt x="9161" y="7068"/>
                  </a:cubicBezTo>
                  <a:lnTo>
                    <a:pt x="9005" y="564"/>
                  </a:lnTo>
                  <a:cubicBezTo>
                    <a:pt x="8997" y="252"/>
                    <a:pt x="8742" y="1"/>
                    <a:pt x="8430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2767354" y="1972381"/>
              <a:ext cx="272309" cy="74465"/>
            </a:xfrm>
            <a:custGeom>
              <a:avLst/>
              <a:gdLst/>
              <a:ahLst/>
              <a:cxnLst/>
              <a:rect l="l" t="t" r="r" b="b"/>
              <a:pathLst>
                <a:path w="2238" h="612" extrusionOk="0">
                  <a:moveTo>
                    <a:pt x="304" y="0"/>
                  </a:moveTo>
                  <a:cubicBezTo>
                    <a:pt x="136" y="0"/>
                    <a:pt x="1" y="136"/>
                    <a:pt x="1" y="304"/>
                  </a:cubicBezTo>
                  <a:cubicBezTo>
                    <a:pt x="1" y="476"/>
                    <a:pt x="136" y="612"/>
                    <a:pt x="304" y="612"/>
                  </a:cubicBezTo>
                  <a:lnTo>
                    <a:pt x="1930" y="612"/>
                  </a:lnTo>
                  <a:cubicBezTo>
                    <a:pt x="2098" y="612"/>
                    <a:pt x="2238" y="476"/>
                    <a:pt x="2238" y="304"/>
                  </a:cubicBezTo>
                  <a:cubicBezTo>
                    <a:pt x="2238" y="136"/>
                    <a:pt x="2098" y="0"/>
                    <a:pt x="1930" y="0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2774168" y="1648118"/>
              <a:ext cx="258194" cy="71180"/>
            </a:xfrm>
            <a:custGeom>
              <a:avLst/>
              <a:gdLst/>
              <a:ahLst/>
              <a:cxnLst/>
              <a:rect l="l" t="t" r="r" b="b"/>
              <a:pathLst>
                <a:path w="2122" h="585" extrusionOk="0">
                  <a:moveTo>
                    <a:pt x="292" y="1"/>
                  </a:moveTo>
                  <a:cubicBezTo>
                    <a:pt x="128" y="1"/>
                    <a:pt x="1" y="133"/>
                    <a:pt x="1" y="292"/>
                  </a:cubicBezTo>
                  <a:cubicBezTo>
                    <a:pt x="1" y="452"/>
                    <a:pt x="128" y="584"/>
                    <a:pt x="292" y="584"/>
                  </a:cubicBezTo>
                  <a:lnTo>
                    <a:pt x="1834" y="584"/>
                  </a:lnTo>
                  <a:cubicBezTo>
                    <a:pt x="1994" y="584"/>
                    <a:pt x="2122" y="452"/>
                    <a:pt x="2122" y="292"/>
                  </a:cubicBezTo>
                  <a:cubicBezTo>
                    <a:pt x="2122" y="133"/>
                    <a:pt x="1994" y="1"/>
                    <a:pt x="1834" y="1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2780495" y="1323977"/>
              <a:ext cx="245540" cy="67651"/>
            </a:xfrm>
            <a:custGeom>
              <a:avLst/>
              <a:gdLst/>
              <a:ahLst/>
              <a:cxnLst/>
              <a:rect l="l" t="t" r="r" b="b"/>
              <a:pathLst>
                <a:path w="2018" h="556" extrusionOk="0">
                  <a:moveTo>
                    <a:pt x="276" y="0"/>
                  </a:moveTo>
                  <a:cubicBezTo>
                    <a:pt x="124" y="0"/>
                    <a:pt x="0" y="124"/>
                    <a:pt x="0" y="276"/>
                  </a:cubicBezTo>
                  <a:cubicBezTo>
                    <a:pt x="0" y="432"/>
                    <a:pt x="124" y="555"/>
                    <a:pt x="276" y="555"/>
                  </a:cubicBezTo>
                  <a:lnTo>
                    <a:pt x="1742" y="555"/>
                  </a:lnTo>
                  <a:cubicBezTo>
                    <a:pt x="1894" y="555"/>
                    <a:pt x="2018" y="432"/>
                    <a:pt x="2018" y="276"/>
                  </a:cubicBezTo>
                  <a:cubicBezTo>
                    <a:pt x="2018" y="124"/>
                    <a:pt x="1894" y="0"/>
                    <a:pt x="1742" y="0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2877226" y="1144628"/>
              <a:ext cx="45263" cy="38814"/>
            </a:xfrm>
            <a:custGeom>
              <a:avLst/>
              <a:gdLst/>
              <a:ahLst/>
              <a:cxnLst/>
              <a:rect l="l" t="t" r="r" b="b"/>
              <a:pathLst>
                <a:path w="372" h="319" extrusionOk="0">
                  <a:moveTo>
                    <a:pt x="216" y="0"/>
                  </a:moveTo>
                  <a:cubicBezTo>
                    <a:pt x="72" y="0"/>
                    <a:pt x="0" y="172"/>
                    <a:pt x="104" y="272"/>
                  </a:cubicBezTo>
                  <a:cubicBezTo>
                    <a:pt x="136" y="304"/>
                    <a:pt x="176" y="318"/>
                    <a:pt x="214" y="318"/>
                  </a:cubicBezTo>
                  <a:cubicBezTo>
                    <a:pt x="295" y="318"/>
                    <a:pt x="372" y="255"/>
                    <a:pt x="372" y="160"/>
                  </a:cubicBezTo>
                  <a:cubicBezTo>
                    <a:pt x="372" y="72"/>
                    <a:pt x="304" y="0"/>
                    <a:pt x="216" y="0"/>
                  </a:cubicBezTo>
                  <a:close/>
                </a:path>
              </a:pathLst>
            </a:custGeom>
            <a:solidFill>
              <a:srgbClr val="8B6B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2878686" y="1109099"/>
              <a:ext cx="42830" cy="36381"/>
            </a:xfrm>
            <a:custGeom>
              <a:avLst/>
              <a:gdLst/>
              <a:ahLst/>
              <a:cxnLst/>
              <a:rect l="l" t="t" r="r" b="b"/>
              <a:pathLst>
                <a:path w="352" h="299" extrusionOk="0">
                  <a:moveTo>
                    <a:pt x="200" y="0"/>
                  </a:moveTo>
                  <a:cubicBezTo>
                    <a:pt x="68" y="0"/>
                    <a:pt x="0" y="160"/>
                    <a:pt x="96" y="256"/>
                  </a:cubicBezTo>
                  <a:cubicBezTo>
                    <a:pt x="127" y="285"/>
                    <a:pt x="164" y="298"/>
                    <a:pt x="200" y="298"/>
                  </a:cubicBezTo>
                  <a:cubicBezTo>
                    <a:pt x="278" y="298"/>
                    <a:pt x="352" y="238"/>
                    <a:pt x="352" y="148"/>
                  </a:cubicBezTo>
                  <a:cubicBezTo>
                    <a:pt x="348" y="64"/>
                    <a:pt x="284" y="0"/>
                    <a:pt x="200" y="0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3345308" y="3665848"/>
              <a:ext cx="530868" cy="121675"/>
            </a:xfrm>
            <a:custGeom>
              <a:avLst/>
              <a:gdLst/>
              <a:ahLst/>
              <a:cxnLst/>
              <a:rect l="l" t="t" r="r" b="b"/>
              <a:pathLst>
                <a:path w="4363" h="1000" extrusionOk="0">
                  <a:moveTo>
                    <a:pt x="2182" y="0"/>
                  </a:moveTo>
                  <a:cubicBezTo>
                    <a:pt x="975" y="0"/>
                    <a:pt x="1" y="224"/>
                    <a:pt x="1" y="500"/>
                  </a:cubicBezTo>
                  <a:cubicBezTo>
                    <a:pt x="1" y="775"/>
                    <a:pt x="975" y="999"/>
                    <a:pt x="2182" y="999"/>
                  </a:cubicBezTo>
                  <a:cubicBezTo>
                    <a:pt x="3384" y="999"/>
                    <a:pt x="4363" y="775"/>
                    <a:pt x="4363" y="500"/>
                  </a:cubicBezTo>
                  <a:cubicBezTo>
                    <a:pt x="4363" y="224"/>
                    <a:pt x="3384" y="0"/>
                    <a:pt x="2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3392031" y="3188032"/>
              <a:ext cx="437057" cy="559097"/>
            </a:xfrm>
            <a:custGeom>
              <a:avLst/>
              <a:gdLst/>
              <a:ahLst/>
              <a:cxnLst/>
              <a:rect l="l" t="t" r="r" b="b"/>
              <a:pathLst>
                <a:path w="3592" h="459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3"/>
                    <a:pt x="1" y="24"/>
                    <a:pt x="4" y="36"/>
                  </a:cubicBezTo>
                  <a:lnTo>
                    <a:pt x="4" y="36"/>
                  </a:lnTo>
                  <a:lnTo>
                    <a:pt x="0" y="1"/>
                  </a:lnTo>
                  <a:close/>
                  <a:moveTo>
                    <a:pt x="3591" y="1"/>
                  </a:moveTo>
                  <a:lnTo>
                    <a:pt x="3588" y="36"/>
                  </a:lnTo>
                  <a:lnTo>
                    <a:pt x="3588" y="36"/>
                  </a:lnTo>
                  <a:cubicBezTo>
                    <a:pt x="3590" y="24"/>
                    <a:pt x="3591" y="13"/>
                    <a:pt x="3591" y="1"/>
                  </a:cubicBezTo>
                  <a:close/>
                  <a:moveTo>
                    <a:pt x="4" y="36"/>
                  </a:moveTo>
                  <a:lnTo>
                    <a:pt x="443" y="4355"/>
                  </a:lnTo>
                  <a:cubicBezTo>
                    <a:pt x="879" y="4515"/>
                    <a:pt x="1336" y="4595"/>
                    <a:pt x="1794" y="4595"/>
                  </a:cubicBezTo>
                  <a:cubicBezTo>
                    <a:pt x="2252" y="4595"/>
                    <a:pt x="2711" y="4515"/>
                    <a:pt x="3148" y="4355"/>
                  </a:cubicBezTo>
                  <a:lnTo>
                    <a:pt x="3588" y="36"/>
                  </a:lnTo>
                  <a:lnTo>
                    <a:pt x="3588" y="36"/>
                  </a:lnTo>
                  <a:cubicBezTo>
                    <a:pt x="3525" y="340"/>
                    <a:pt x="2660" y="492"/>
                    <a:pt x="1796" y="492"/>
                  </a:cubicBezTo>
                  <a:cubicBezTo>
                    <a:pt x="931" y="492"/>
                    <a:pt x="66" y="340"/>
                    <a:pt x="4" y="36"/>
                  </a:cubicBezTo>
                  <a:close/>
                </a:path>
              </a:pathLst>
            </a:custGeom>
            <a:solidFill>
              <a:srgbClr val="CEF4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3392031" y="3155910"/>
              <a:ext cx="437543" cy="93446"/>
            </a:xfrm>
            <a:custGeom>
              <a:avLst/>
              <a:gdLst/>
              <a:ahLst/>
              <a:cxnLst/>
              <a:rect l="l" t="t" r="r" b="b"/>
              <a:pathLst>
                <a:path w="3596" h="768" extrusionOk="0">
                  <a:moveTo>
                    <a:pt x="1798" y="1"/>
                  </a:moveTo>
                  <a:cubicBezTo>
                    <a:pt x="348" y="1"/>
                    <a:pt x="0" y="316"/>
                    <a:pt x="0" y="316"/>
                  </a:cubicBezTo>
                  <a:cubicBezTo>
                    <a:pt x="0" y="316"/>
                    <a:pt x="0" y="768"/>
                    <a:pt x="1798" y="768"/>
                  </a:cubicBezTo>
                  <a:cubicBezTo>
                    <a:pt x="3595" y="768"/>
                    <a:pt x="3595" y="316"/>
                    <a:pt x="3595" y="316"/>
                  </a:cubicBezTo>
                  <a:cubicBezTo>
                    <a:pt x="3595" y="316"/>
                    <a:pt x="3248" y="1"/>
                    <a:pt x="1798" y="1"/>
                  </a:cubicBezTo>
                  <a:close/>
                </a:path>
              </a:pathLst>
            </a:custGeom>
            <a:solidFill>
              <a:srgbClr val="A7EB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3463454" y="3344019"/>
              <a:ext cx="294697" cy="339473"/>
            </a:xfrm>
            <a:custGeom>
              <a:avLst/>
              <a:gdLst/>
              <a:ahLst/>
              <a:cxnLst/>
              <a:rect l="l" t="t" r="r" b="b"/>
              <a:pathLst>
                <a:path w="2422" h="2790" extrusionOk="0">
                  <a:moveTo>
                    <a:pt x="0" y="1"/>
                  </a:moveTo>
                  <a:lnTo>
                    <a:pt x="264" y="2665"/>
                  </a:lnTo>
                  <a:cubicBezTo>
                    <a:pt x="264" y="2665"/>
                    <a:pt x="428" y="2789"/>
                    <a:pt x="1211" y="2789"/>
                  </a:cubicBezTo>
                  <a:cubicBezTo>
                    <a:pt x="1990" y="2789"/>
                    <a:pt x="2158" y="2665"/>
                    <a:pt x="2158" y="2665"/>
                  </a:cubicBezTo>
                  <a:lnTo>
                    <a:pt x="2421" y="1"/>
                  </a:lnTo>
                  <a:close/>
                </a:path>
              </a:pathLst>
            </a:custGeom>
            <a:solidFill>
              <a:srgbClr val="8B6B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3463454" y="3324673"/>
              <a:ext cx="294697" cy="38449"/>
            </a:xfrm>
            <a:custGeom>
              <a:avLst/>
              <a:gdLst/>
              <a:ahLst/>
              <a:cxnLst/>
              <a:rect l="l" t="t" r="r" b="b"/>
              <a:pathLst>
                <a:path w="2422" h="316" extrusionOk="0">
                  <a:moveTo>
                    <a:pt x="1211" y="0"/>
                  </a:moveTo>
                  <a:cubicBezTo>
                    <a:pt x="544" y="0"/>
                    <a:pt x="0" y="72"/>
                    <a:pt x="0" y="160"/>
                  </a:cubicBezTo>
                  <a:cubicBezTo>
                    <a:pt x="0" y="244"/>
                    <a:pt x="544" y="316"/>
                    <a:pt x="1211" y="316"/>
                  </a:cubicBezTo>
                  <a:cubicBezTo>
                    <a:pt x="1878" y="316"/>
                    <a:pt x="2421" y="244"/>
                    <a:pt x="2421" y="160"/>
                  </a:cubicBezTo>
                  <a:cubicBezTo>
                    <a:pt x="2421" y="72"/>
                    <a:pt x="1878" y="0"/>
                    <a:pt x="1211" y="0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2814563" y="3981837"/>
              <a:ext cx="530868" cy="121553"/>
            </a:xfrm>
            <a:custGeom>
              <a:avLst/>
              <a:gdLst/>
              <a:ahLst/>
              <a:cxnLst/>
              <a:rect l="l" t="t" r="r" b="b"/>
              <a:pathLst>
                <a:path w="4363" h="999" extrusionOk="0">
                  <a:moveTo>
                    <a:pt x="2181" y="0"/>
                  </a:moveTo>
                  <a:cubicBezTo>
                    <a:pt x="975" y="0"/>
                    <a:pt x="0" y="224"/>
                    <a:pt x="0" y="500"/>
                  </a:cubicBezTo>
                  <a:cubicBezTo>
                    <a:pt x="0" y="775"/>
                    <a:pt x="975" y="999"/>
                    <a:pt x="2181" y="999"/>
                  </a:cubicBezTo>
                  <a:cubicBezTo>
                    <a:pt x="3384" y="999"/>
                    <a:pt x="4363" y="775"/>
                    <a:pt x="4363" y="500"/>
                  </a:cubicBezTo>
                  <a:cubicBezTo>
                    <a:pt x="4363" y="224"/>
                    <a:pt x="3384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2861165" y="3510348"/>
              <a:ext cx="437178" cy="552770"/>
            </a:xfrm>
            <a:custGeom>
              <a:avLst/>
              <a:gdLst/>
              <a:ahLst/>
              <a:cxnLst/>
              <a:rect l="l" t="t" r="r" b="b"/>
              <a:pathLst>
                <a:path w="3593" h="454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1" y="8"/>
                    <a:pt x="2" y="12"/>
                  </a:cubicBezTo>
                  <a:lnTo>
                    <a:pt x="2" y="12"/>
                  </a:lnTo>
                  <a:lnTo>
                    <a:pt x="1" y="0"/>
                  </a:lnTo>
                  <a:close/>
                  <a:moveTo>
                    <a:pt x="3592" y="0"/>
                  </a:moveTo>
                  <a:lnTo>
                    <a:pt x="3590" y="17"/>
                  </a:lnTo>
                  <a:lnTo>
                    <a:pt x="3590" y="17"/>
                  </a:lnTo>
                  <a:cubicBezTo>
                    <a:pt x="3592" y="11"/>
                    <a:pt x="3592" y="6"/>
                    <a:pt x="3592" y="0"/>
                  </a:cubicBezTo>
                  <a:close/>
                  <a:moveTo>
                    <a:pt x="2" y="12"/>
                  </a:moveTo>
                  <a:lnTo>
                    <a:pt x="448" y="4303"/>
                  </a:lnTo>
                  <a:cubicBezTo>
                    <a:pt x="883" y="4462"/>
                    <a:pt x="1341" y="4542"/>
                    <a:pt x="1798" y="4542"/>
                  </a:cubicBezTo>
                  <a:cubicBezTo>
                    <a:pt x="2256" y="4542"/>
                    <a:pt x="2713" y="4462"/>
                    <a:pt x="3149" y="4303"/>
                  </a:cubicBezTo>
                  <a:lnTo>
                    <a:pt x="3590" y="17"/>
                  </a:lnTo>
                  <a:lnTo>
                    <a:pt x="3590" y="17"/>
                  </a:lnTo>
                  <a:cubicBezTo>
                    <a:pt x="3547" y="208"/>
                    <a:pt x="2667" y="306"/>
                    <a:pt x="1789" y="306"/>
                  </a:cubicBezTo>
                  <a:cubicBezTo>
                    <a:pt x="913" y="306"/>
                    <a:pt x="39" y="209"/>
                    <a:pt x="2" y="12"/>
                  </a:cubicBezTo>
                  <a:close/>
                </a:path>
              </a:pathLst>
            </a:custGeom>
            <a:solidFill>
              <a:srgbClr val="CEF4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2860678" y="3471412"/>
              <a:ext cx="437665" cy="93933"/>
            </a:xfrm>
            <a:custGeom>
              <a:avLst/>
              <a:gdLst/>
              <a:ahLst/>
              <a:cxnLst/>
              <a:rect l="l" t="t" r="r" b="b"/>
              <a:pathLst>
                <a:path w="3597" h="772" extrusionOk="0">
                  <a:moveTo>
                    <a:pt x="1798" y="1"/>
                  </a:moveTo>
                  <a:cubicBezTo>
                    <a:pt x="348" y="1"/>
                    <a:pt x="1" y="320"/>
                    <a:pt x="1" y="320"/>
                  </a:cubicBezTo>
                  <a:cubicBezTo>
                    <a:pt x="1" y="320"/>
                    <a:pt x="1" y="772"/>
                    <a:pt x="1798" y="772"/>
                  </a:cubicBezTo>
                  <a:cubicBezTo>
                    <a:pt x="3596" y="772"/>
                    <a:pt x="3596" y="320"/>
                    <a:pt x="3596" y="320"/>
                  </a:cubicBezTo>
                  <a:cubicBezTo>
                    <a:pt x="3596" y="320"/>
                    <a:pt x="3252" y="1"/>
                    <a:pt x="1798" y="1"/>
                  </a:cubicBezTo>
                  <a:close/>
                </a:path>
              </a:pathLst>
            </a:custGeom>
            <a:solidFill>
              <a:srgbClr val="A7EB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2932588" y="3659521"/>
              <a:ext cx="294697" cy="339838"/>
            </a:xfrm>
            <a:custGeom>
              <a:avLst/>
              <a:gdLst/>
              <a:ahLst/>
              <a:cxnLst/>
              <a:rect l="l" t="t" r="r" b="b"/>
              <a:pathLst>
                <a:path w="2422" h="2793" extrusionOk="0">
                  <a:moveTo>
                    <a:pt x="1" y="1"/>
                  </a:moveTo>
                  <a:lnTo>
                    <a:pt x="265" y="2665"/>
                  </a:lnTo>
                  <a:cubicBezTo>
                    <a:pt x="265" y="2665"/>
                    <a:pt x="428" y="2793"/>
                    <a:pt x="1211" y="2793"/>
                  </a:cubicBezTo>
                  <a:cubicBezTo>
                    <a:pt x="1990" y="2793"/>
                    <a:pt x="2158" y="2665"/>
                    <a:pt x="2158" y="2665"/>
                  </a:cubicBezTo>
                  <a:lnTo>
                    <a:pt x="2422" y="1"/>
                  </a:ln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2932588" y="3640540"/>
              <a:ext cx="294697" cy="38571"/>
            </a:xfrm>
            <a:custGeom>
              <a:avLst/>
              <a:gdLst/>
              <a:ahLst/>
              <a:cxnLst/>
              <a:rect l="l" t="t" r="r" b="b"/>
              <a:pathLst>
                <a:path w="2422" h="317" extrusionOk="0">
                  <a:moveTo>
                    <a:pt x="1211" y="1"/>
                  </a:moveTo>
                  <a:cubicBezTo>
                    <a:pt x="544" y="1"/>
                    <a:pt x="1" y="73"/>
                    <a:pt x="1" y="157"/>
                  </a:cubicBezTo>
                  <a:cubicBezTo>
                    <a:pt x="1" y="244"/>
                    <a:pt x="544" y="316"/>
                    <a:pt x="1211" y="316"/>
                  </a:cubicBezTo>
                  <a:cubicBezTo>
                    <a:pt x="1878" y="316"/>
                    <a:pt x="2422" y="244"/>
                    <a:pt x="2422" y="157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925200" y="3825242"/>
              <a:ext cx="436570" cy="76899"/>
            </a:xfrm>
            <a:custGeom>
              <a:avLst/>
              <a:gdLst/>
              <a:ahLst/>
              <a:cxnLst/>
              <a:rect l="l" t="t" r="r" b="b"/>
              <a:pathLst>
                <a:path w="3588" h="632" extrusionOk="0">
                  <a:moveTo>
                    <a:pt x="1794" y="1"/>
                  </a:moveTo>
                  <a:cubicBezTo>
                    <a:pt x="803" y="1"/>
                    <a:pt x="0" y="145"/>
                    <a:pt x="0" y="316"/>
                  </a:cubicBezTo>
                  <a:cubicBezTo>
                    <a:pt x="0" y="492"/>
                    <a:pt x="803" y="632"/>
                    <a:pt x="1794" y="632"/>
                  </a:cubicBezTo>
                  <a:cubicBezTo>
                    <a:pt x="2784" y="632"/>
                    <a:pt x="3587" y="492"/>
                    <a:pt x="3587" y="316"/>
                  </a:cubicBezTo>
                  <a:cubicBezTo>
                    <a:pt x="3587" y="145"/>
                    <a:pt x="2784" y="1"/>
                    <a:pt x="1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1063666" y="3978917"/>
              <a:ext cx="270849" cy="78359"/>
            </a:xfrm>
            <a:custGeom>
              <a:avLst/>
              <a:gdLst/>
              <a:ahLst/>
              <a:cxnLst/>
              <a:rect l="l" t="t" r="r" b="b"/>
              <a:pathLst>
                <a:path w="2226" h="644" extrusionOk="0">
                  <a:moveTo>
                    <a:pt x="1111" y="0"/>
                  </a:moveTo>
                  <a:cubicBezTo>
                    <a:pt x="500" y="0"/>
                    <a:pt x="1" y="144"/>
                    <a:pt x="1" y="324"/>
                  </a:cubicBezTo>
                  <a:cubicBezTo>
                    <a:pt x="1" y="500"/>
                    <a:pt x="500" y="643"/>
                    <a:pt x="1111" y="643"/>
                  </a:cubicBezTo>
                  <a:cubicBezTo>
                    <a:pt x="1726" y="643"/>
                    <a:pt x="2226" y="500"/>
                    <a:pt x="2226" y="324"/>
                  </a:cubicBezTo>
                  <a:cubicBezTo>
                    <a:pt x="2226" y="144"/>
                    <a:pt x="1726" y="0"/>
                    <a:pt x="11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2216654" y="4007510"/>
              <a:ext cx="352492" cy="158178"/>
            </a:xfrm>
            <a:custGeom>
              <a:avLst/>
              <a:gdLst/>
              <a:ahLst/>
              <a:cxnLst/>
              <a:rect l="l" t="t" r="r" b="b"/>
              <a:pathLst>
                <a:path w="2897" h="1300" extrusionOk="0">
                  <a:moveTo>
                    <a:pt x="1447" y="1"/>
                  </a:moveTo>
                  <a:cubicBezTo>
                    <a:pt x="648" y="1"/>
                    <a:pt x="0" y="293"/>
                    <a:pt x="0" y="652"/>
                  </a:cubicBezTo>
                  <a:cubicBezTo>
                    <a:pt x="0" y="1008"/>
                    <a:pt x="648" y="1299"/>
                    <a:pt x="1447" y="1299"/>
                  </a:cubicBezTo>
                  <a:cubicBezTo>
                    <a:pt x="2250" y="1299"/>
                    <a:pt x="2897" y="1008"/>
                    <a:pt x="2897" y="652"/>
                  </a:cubicBezTo>
                  <a:cubicBezTo>
                    <a:pt x="2897" y="293"/>
                    <a:pt x="2250" y="1"/>
                    <a:pt x="1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1985229" y="3956042"/>
              <a:ext cx="277176" cy="124108"/>
            </a:xfrm>
            <a:custGeom>
              <a:avLst/>
              <a:gdLst/>
              <a:ahLst/>
              <a:cxnLst/>
              <a:rect l="l" t="t" r="r" b="b"/>
              <a:pathLst>
                <a:path w="2278" h="1020" extrusionOk="0">
                  <a:moveTo>
                    <a:pt x="1139" y="0"/>
                  </a:moveTo>
                  <a:cubicBezTo>
                    <a:pt x="512" y="0"/>
                    <a:pt x="1" y="228"/>
                    <a:pt x="1" y="512"/>
                  </a:cubicBezTo>
                  <a:cubicBezTo>
                    <a:pt x="1" y="791"/>
                    <a:pt x="512" y="1019"/>
                    <a:pt x="1139" y="1019"/>
                  </a:cubicBezTo>
                  <a:cubicBezTo>
                    <a:pt x="1771" y="1019"/>
                    <a:pt x="2278" y="791"/>
                    <a:pt x="2278" y="512"/>
                  </a:cubicBezTo>
                  <a:cubicBezTo>
                    <a:pt x="2278" y="228"/>
                    <a:pt x="1771" y="0"/>
                    <a:pt x="1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1225980" y="3873425"/>
              <a:ext cx="1015621" cy="191151"/>
            </a:xfrm>
            <a:custGeom>
              <a:avLst/>
              <a:gdLst/>
              <a:ahLst/>
              <a:cxnLst/>
              <a:rect l="l" t="t" r="r" b="b"/>
              <a:pathLst>
                <a:path w="8347" h="1571" extrusionOk="0">
                  <a:moveTo>
                    <a:pt x="4175" y="0"/>
                  </a:moveTo>
                  <a:cubicBezTo>
                    <a:pt x="1870" y="0"/>
                    <a:pt x="1" y="352"/>
                    <a:pt x="1" y="787"/>
                  </a:cubicBezTo>
                  <a:cubicBezTo>
                    <a:pt x="1" y="1219"/>
                    <a:pt x="1870" y="1570"/>
                    <a:pt x="4175" y="1570"/>
                  </a:cubicBezTo>
                  <a:cubicBezTo>
                    <a:pt x="6481" y="1570"/>
                    <a:pt x="8346" y="1223"/>
                    <a:pt x="8346" y="787"/>
                  </a:cubicBezTo>
                  <a:cubicBezTo>
                    <a:pt x="8346" y="352"/>
                    <a:pt x="6481" y="0"/>
                    <a:pt x="4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925200" y="3607323"/>
              <a:ext cx="393740" cy="227532"/>
            </a:xfrm>
            <a:custGeom>
              <a:avLst/>
              <a:gdLst/>
              <a:ahLst/>
              <a:cxnLst/>
              <a:rect l="l" t="t" r="r" b="b"/>
              <a:pathLst>
                <a:path w="3236" h="1870" extrusionOk="0">
                  <a:moveTo>
                    <a:pt x="2086" y="0"/>
                  </a:moveTo>
                  <a:cubicBezTo>
                    <a:pt x="2042" y="0"/>
                    <a:pt x="1996" y="2"/>
                    <a:pt x="1950" y="6"/>
                  </a:cubicBezTo>
                  <a:cubicBezTo>
                    <a:pt x="1206" y="70"/>
                    <a:pt x="0" y="577"/>
                    <a:pt x="0" y="933"/>
                  </a:cubicBezTo>
                  <a:cubicBezTo>
                    <a:pt x="0" y="1288"/>
                    <a:pt x="1206" y="1800"/>
                    <a:pt x="1950" y="1864"/>
                  </a:cubicBezTo>
                  <a:cubicBezTo>
                    <a:pt x="1996" y="1868"/>
                    <a:pt x="2041" y="1870"/>
                    <a:pt x="2086" y="1870"/>
                  </a:cubicBezTo>
                  <a:cubicBezTo>
                    <a:pt x="2758" y="1870"/>
                    <a:pt x="3236" y="1431"/>
                    <a:pt x="3236" y="933"/>
                  </a:cubicBezTo>
                  <a:cubicBezTo>
                    <a:pt x="3236" y="435"/>
                    <a:pt x="2755" y="0"/>
                    <a:pt x="2086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1043711" y="3727294"/>
              <a:ext cx="350667" cy="264886"/>
            </a:xfrm>
            <a:custGeom>
              <a:avLst/>
              <a:gdLst/>
              <a:ahLst/>
              <a:cxnLst/>
              <a:rect l="l" t="t" r="r" b="b"/>
              <a:pathLst>
                <a:path w="2882" h="2177" extrusionOk="0">
                  <a:moveTo>
                    <a:pt x="2134" y="1"/>
                  </a:moveTo>
                  <a:cubicBezTo>
                    <a:pt x="1863" y="1"/>
                    <a:pt x="1565" y="101"/>
                    <a:pt x="1295" y="318"/>
                  </a:cubicBezTo>
                  <a:cubicBezTo>
                    <a:pt x="716" y="786"/>
                    <a:pt x="1" y="1880"/>
                    <a:pt x="200" y="2176"/>
                  </a:cubicBezTo>
                  <a:lnTo>
                    <a:pt x="2881" y="366"/>
                  </a:lnTo>
                  <a:cubicBezTo>
                    <a:pt x="2721" y="132"/>
                    <a:pt x="2445" y="1"/>
                    <a:pt x="2134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1068046" y="3771827"/>
              <a:ext cx="362226" cy="236171"/>
            </a:xfrm>
            <a:custGeom>
              <a:avLst/>
              <a:gdLst/>
              <a:ahLst/>
              <a:cxnLst/>
              <a:rect l="l" t="t" r="r" b="b"/>
              <a:pathLst>
                <a:path w="2977" h="1941" extrusionOk="0">
                  <a:moveTo>
                    <a:pt x="2681" y="0"/>
                  </a:moveTo>
                  <a:lnTo>
                    <a:pt x="0" y="1810"/>
                  </a:lnTo>
                  <a:cubicBezTo>
                    <a:pt x="62" y="1901"/>
                    <a:pt x="226" y="1940"/>
                    <a:pt x="443" y="1940"/>
                  </a:cubicBezTo>
                  <a:cubicBezTo>
                    <a:pt x="930" y="1940"/>
                    <a:pt x="1683" y="1742"/>
                    <a:pt x="2134" y="1490"/>
                  </a:cubicBezTo>
                  <a:cubicBezTo>
                    <a:pt x="2785" y="1127"/>
                    <a:pt x="2977" y="444"/>
                    <a:pt x="2681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1162344" y="3392202"/>
              <a:ext cx="1143380" cy="283016"/>
            </a:xfrm>
            <a:custGeom>
              <a:avLst/>
              <a:gdLst/>
              <a:ahLst/>
              <a:cxnLst/>
              <a:rect l="l" t="t" r="r" b="b"/>
              <a:pathLst>
                <a:path w="9397" h="2326" extrusionOk="0">
                  <a:moveTo>
                    <a:pt x="4698" y="0"/>
                  </a:moveTo>
                  <a:cubicBezTo>
                    <a:pt x="720" y="0"/>
                    <a:pt x="1" y="520"/>
                    <a:pt x="1" y="520"/>
                  </a:cubicBezTo>
                  <a:cubicBezTo>
                    <a:pt x="1" y="520"/>
                    <a:pt x="1419" y="2325"/>
                    <a:pt x="4698" y="2325"/>
                  </a:cubicBezTo>
                  <a:cubicBezTo>
                    <a:pt x="7978" y="2325"/>
                    <a:pt x="9396" y="520"/>
                    <a:pt x="9396" y="520"/>
                  </a:cubicBezTo>
                  <a:cubicBezTo>
                    <a:pt x="9396" y="520"/>
                    <a:pt x="8673" y="0"/>
                    <a:pt x="4698" y="0"/>
                  </a:cubicBez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1760740" y="3195576"/>
              <a:ext cx="289830" cy="368554"/>
            </a:xfrm>
            <a:custGeom>
              <a:avLst/>
              <a:gdLst/>
              <a:ahLst/>
              <a:cxnLst/>
              <a:rect l="l" t="t" r="r" b="b"/>
              <a:pathLst>
                <a:path w="2382" h="3029" extrusionOk="0">
                  <a:moveTo>
                    <a:pt x="1107" y="1"/>
                  </a:moveTo>
                  <a:cubicBezTo>
                    <a:pt x="1075" y="1"/>
                    <a:pt x="1043" y="3"/>
                    <a:pt x="1011" y="6"/>
                  </a:cubicBezTo>
                  <a:cubicBezTo>
                    <a:pt x="408" y="78"/>
                    <a:pt x="0" y="813"/>
                    <a:pt x="100" y="1644"/>
                  </a:cubicBezTo>
                  <a:cubicBezTo>
                    <a:pt x="195" y="2435"/>
                    <a:pt x="712" y="3028"/>
                    <a:pt x="1278" y="3028"/>
                  </a:cubicBezTo>
                  <a:cubicBezTo>
                    <a:pt x="1310" y="3028"/>
                    <a:pt x="1342" y="3026"/>
                    <a:pt x="1374" y="3023"/>
                  </a:cubicBezTo>
                  <a:cubicBezTo>
                    <a:pt x="1974" y="2951"/>
                    <a:pt x="2381" y="2216"/>
                    <a:pt x="2281" y="1385"/>
                  </a:cubicBezTo>
                  <a:cubicBezTo>
                    <a:pt x="2187" y="594"/>
                    <a:pt x="1673" y="1"/>
                    <a:pt x="1107" y="1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1839463" y="3215165"/>
              <a:ext cx="207699" cy="317572"/>
            </a:xfrm>
            <a:custGeom>
              <a:avLst/>
              <a:gdLst/>
              <a:ahLst/>
              <a:cxnLst/>
              <a:rect l="l" t="t" r="r" b="b"/>
              <a:pathLst>
                <a:path w="1707" h="2610" extrusionOk="0">
                  <a:moveTo>
                    <a:pt x="872" y="1"/>
                  </a:moveTo>
                  <a:cubicBezTo>
                    <a:pt x="852" y="1"/>
                    <a:pt x="831" y="2"/>
                    <a:pt x="811" y="5"/>
                  </a:cubicBezTo>
                  <a:cubicBezTo>
                    <a:pt x="324" y="65"/>
                    <a:pt x="0" y="692"/>
                    <a:pt x="84" y="1411"/>
                  </a:cubicBezTo>
                  <a:cubicBezTo>
                    <a:pt x="168" y="2096"/>
                    <a:pt x="592" y="2610"/>
                    <a:pt x="1052" y="2610"/>
                  </a:cubicBezTo>
                  <a:cubicBezTo>
                    <a:pt x="1076" y="2610"/>
                    <a:pt x="1099" y="2609"/>
                    <a:pt x="1123" y="2606"/>
                  </a:cubicBezTo>
                  <a:cubicBezTo>
                    <a:pt x="1179" y="2598"/>
                    <a:pt x="1231" y="2582"/>
                    <a:pt x="1283" y="2562"/>
                  </a:cubicBezTo>
                  <a:cubicBezTo>
                    <a:pt x="1558" y="2258"/>
                    <a:pt x="1706" y="1763"/>
                    <a:pt x="1642" y="1224"/>
                  </a:cubicBezTo>
                  <a:cubicBezTo>
                    <a:pt x="1574" y="684"/>
                    <a:pt x="1315" y="237"/>
                    <a:pt x="975" y="9"/>
                  </a:cubicBezTo>
                  <a:cubicBezTo>
                    <a:pt x="941" y="4"/>
                    <a:pt x="906" y="1"/>
                    <a:pt x="872" y="1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1954811" y="3242420"/>
              <a:ext cx="59742" cy="256126"/>
            </a:xfrm>
            <a:custGeom>
              <a:avLst/>
              <a:gdLst/>
              <a:ahLst/>
              <a:cxnLst/>
              <a:rect l="l" t="t" r="r" b="b"/>
              <a:pathLst>
                <a:path w="491" h="2105" extrusionOk="0">
                  <a:moveTo>
                    <a:pt x="34" y="0"/>
                  </a:moveTo>
                  <a:cubicBezTo>
                    <a:pt x="20" y="0"/>
                    <a:pt x="1" y="11"/>
                    <a:pt x="11" y="21"/>
                  </a:cubicBezTo>
                  <a:cubicBezTo>
                    <a:pt x="139" y="121"/>
                    <a:pt x="187" y="209"/>
                    <a:pt x="175" y="388"/>
                  </a:cubicBezTo>
                  <a:cubicBezTo>
                    <a:pt x="167" y="456"/>
                    <a:pt x="123" y="516"/>
                    <a:pt x="131" y="588"/>
                  </a:cubicBezTo>
                  <a:cubicBezTo>
                    <a:pt x="139" y="748"/>
                    <a:pt x="239" y="752"/>
                    <a:pt x="319" y="860"/>
                  </a:cubicBezTo>
                  <a:cubicBezTo>
                    <a:pt x="491" y="1084"/>
                    <a:pt x="239" y="1211"/>
                    <a:pt x="247" y="1419"/>
                  </a:cubicBezTo>
                  <a:cubicBezTo>
                    <a:pt x="251" y="1471"/>
                    <a:pt x="267" y="1519"/>
                    <a:pt x="299" y="1563"/>
                  </a:cubicBezTo>
                  <a:cubicBezTo>
                    <a:pt x="383" y="1735"/>
                    <a:pt x="403" y="1914"/>
                    <a:pt x="275" y="2074"/>
                  </a:cubicBezTo>
                  <a:cubicBezTo>
                    <a:pt x="259" y="2093"/>
                    <a:pt x="273" y="2104"/>
                    <a:pt x="290" y="2104"/>
                  </a:cubicBezTo>
                  <a:cubicBezTo>
                    <a:pt x="298" y="2104"/>
                    <a:pt x="308" y="2101"/>
                    <a:pt x="315" y="2094"/>
                  </a:cubicBezTo>
                  <a:cubicBezTo>
                    <a:pt x="427" y="2014"/>
                    <a:pt x="487" y="1875"/>
                    <a:pt x="467" y="1735"/>
                  </a:cubicBezTo>
                  <a:cubicBezTo>
                    <a:pt x="443" y="1587"/>
                    <a:pt x="315" y="1451"/>
                    <a:pt x="343" y="1291"/>
                  </a:cubicBezTo>
                  <a:cubicBezTo>
                    <a:pt x="359" y="1183"/>
                    <a:pt x="483" y="1135"/>
                    <a:pt x="487" y="1016"/>
                  </a:cubicBezTo>
                  <a:cubicBezTo>
                    <a:pt x="487" y="916"/>
                    <a:pt x="419" y="852"/>
                    <a:pt x="355" y="784"/>
                  </a:cubicBezTo>
                  <a:cubicBezTo>
                    <a:pt x="231" y="652"/>
                    <a:pt x="203" y="644"/>
                    <a:pt x="227" y="420"/>
                  </a:cubicBezTo>
                  <a:cubicBezTo>
                    <a:pt x="247" y="221"/>
                    <a:pt x="251" y="101"/>
                    <a:pt x="39" y="1"/>
                  </a:cubicBezTo>
                  <a:cubicBezTo>
                    <a:pt x="38" y="0"/>
                    <a:pt x="36" y="0"/>
                    <a:pt x="34" y="0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1911373" y="3240109"/>
              <a:ext cx="82252" cy="276446"/>
            </a:xfrm>
            <a:custGeom>
              <a:avLst/>
              <a:gdLst/>
              <a:ahLst/>
              <a:cxnLst/>
              <a:rect l="l" t="t" r="r" b="b"/>
              <a:pathLst>
                <a:path w="676" h="2272" extrusionOk="0">
                  <a:moveTo>
                    <a:pt x="28" y="1"/>
                  </a:moveTo>
                  <a:cubicBezTo>
                    <a:pt x="15" y="1"/>
                    <a:pt x="1" y="8"/>
                    <a:pt x="13" y="20"/>
                  </a:cubicBezTo>
                  <a:lnTo>
                    <a:pt x="17" y="20"/>
                  </a:lnTo>
                  <a:cubicBezTo>
                    <a:pt x="236" y="260"/>
                    <a:pt x="116" y="332"/>
                    <a:pt x="89" y="595"/>
                  </a:cubicBezTo>
                  <a:cubicBezTo>
                    <a:pt x="77" y="711"/>
                    <a:pt x="124" y="807"/>
                    <a:pt x="184" y="903"/>
                  </a:cubicBezTo>
                  <a:cubicBezTo>
                    <a:pt x="232" y="947"/>
                    <a:pt x="276" y="999"/>
                    <a:pt x="308" y="1059"/>
                  </a:cubicBezTo>
                  <a:cubicBezTo>
                    <a:pt x="340" y="1170"/>
                    <a:pt x="324" y="1290"/>
                    <a:pt x="260" y="1386"/>
                  </a:cubicBezTo>
                  <a:cubicBezTo>
                    <a:pt x="248" y="1450"/>
                    <a:pt x="224" y="1470"/>
                    <a:pt x="224" y="1538"/>
                  </a:cubicBezTo>
                  <a:cubicBezTo>
                    <a:pt x="216" y="1790"/>
                    <a:pt x="676" y="1953"/>
                    <a:pt x="272" y="2229"/>
                  </a:cubicBezTo>
                  <a:cubicBezTo>
                    <a:pt x="252" y="2243"/>
                    <a:pt x="252" y="2271"/>
                    <a:pt x="275" y="2271"/>
                  </a:cubicBezTo>
                  <a:cubicBezTo>
                    <a:pt x="279" y="2271"/>
                    <a:pt x="283" y="2271"/>
                    <a:pt x="288" y="2269"/>
                  </a:cubicBezTo>
                  <a:cubicBezTo>
                    <a:pt x="408" y="2233"/>
                    <a:pt x="492" y="2121"/>
                    <a:pt x="496" y="1993"/>
                  </a:cubicBezTo>
                  <a:cubicBezTo>
                    <a:pt x="500" y="1870"/>
                    <a:pt x="440" y="1814"/>
                    <a:pt x="384" y="1718"/>
                  </a:cubicBezTo>
                  <a:cubicBezTo>
                    <a:pt x="240" y="1458"/>
                    <a:pt x="392" y="1398"/>
                    <a:pt x="400" y="1178"/>
                  </a:cubicBezTo>
                  <a:cubicBezTo>
                    <a:pt x="400" y="1083"/>
                    <a:pt x="364" y="991"/>
                    <a:pt x="300" y="919"/>
                  </a:cubicBezTo>
                  <a:cubicBezTo>
                    <a:pt x="172" y="743"/>
                    <a:pt x="132" y="675"/>
                    <a:pt x="192" y="439"/>
                  </a:cubicBezTo>
                  <a:cubicBezTo>
                    <a:pt x="240" y="252"/>
                    <a:pt x="216" y="124"/>
                    <a:pt x="41" y="4"/>
                  </a:cubicBezTo>
                  <a:cubicBezTo>
                    <a:pt x="37" y="2"/>
                    <a:pt x="33" y="1"/>
                    <a:pt x="28" y="1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1863798" y="3296931"/>
              <a:ext cx="57552" cy="179592"/>
            </a:xfrm>
            <a:custGeom>
              <a:avLst/>
              <a:gdLst/>
              <a:ahLst/>
              <a:cxnLst/>
              <a:rect l="l" t="t" r="r" b="b"/>
              <a:pathLst>
                <a:path w="473" h="1476" extrusionOk="0">
                  <a:moveTo>
                    <a:pt x="112" y="0"/>
                  </a:moveTo>
                  <a:cubicBezTo>
                    <a:pt x="106" y="0"/>
                    <a:pt x="101" y="3"/>
                    <a:pt x="96" y="8"/>
                  </a:cubicBezTo>
                  <a:cubicBezTo>
                    <a:pt x="84" y="12"/>
                    <a:pt x="76" y="20"/>
                    <a:pt x="72" y="32"/>
                  </a:cubicBezTo>
                  <a:cubicBezTo>
                    <a:pt x="4" y="140"/>
                    <a:pt x="0" y="276"/>
                    <a:pt x="60" y="388"/>
                  </a:cubicBezTo>
                  <a:cubicBezTo>
                    <a:pt x="112" y="472"/>
                    <a:pt x="204" y="520"/>
                    <a:pt x="260" y="608"/>
                  </a:cubicBezTo>
                  <a:cubicBezTo>
                    <a:pt x="316" y="695"/>
                    <a:pt x="300" y="779"/>
                    <a:pt x="268" y="875"/>
                  </a:cubicBezTo>
                  <a:cubicBezTo>
                    <a:pt x="236" y="983"/>
                    <a:pt x="144" y="1043"/>
                    <a:pt x="160" y="1171"/>
                  </a:cubicBezTo>
                  <a:cubicBezTo>
                    <a:pt x="176" y="1303"/>
                    <a:pt x="312" y="1395"/>
                    <a:pt x="408" y="1470"/>
                  </a:cubicBezTo>
                  <a:cubicBezTo>
                    <a:pt x="412" y="1474"/>
                    <a:pt x="417" y="1475"/>
                    <a:pt x="423" y="1475"/>
                  </a:cubicBezTo>
                  <a:cubicBezTo>
                    <a:pt x="445" y="1475"/>
                    <a:pt x="472" y="1454"/>
                    <a:pt x="460" y="1439"/>
                  </a:cubicBezTo>
                  <a:cubicBezTo>
                    <a:pt x="408" y="1359"/>
                    <a:pt x="328" y="1307"/>
                    <a:pt x="276" y="1231"/>
                  </a:cubicBezTo>
                  <a:cubicBezTo>
                    <a:pt x="216" y="1139"/>
                    <a:pt x="264" y="1035"/>
                    <a:pt x="308" y="947"/>
                  </a:cubicBezTo>
                  <a:cubicBezTo>
                    <a:pt x="356" y="859"/>
                    <a:pt x="408" y="763"/>
                    <a:pt x="384" y="660"/>
                  </a:cubicBezTo>
                  <a:cubicBezTo>
                    <a:pt x="356" y="560"/>
                    <a:pt x="284" y="516"/>
                    <a:pt x="224" y="440"/>
                  </a:cubicBezTo>
                  <a:cubicBezTo>
                    <a:pt x="176" y="388"/>
                    <a:pt x="140" y="324"/>
                    <a:pt x="116" y="256"/>
                  </a:cubicBezTo>
                  <a:cubicBezTo>
                    <a:pt x="108" y="216"/>
                    <a:pt x="108" y="176"/>
                    <a:pt x="116" y="140"/>
                  </a:cubicBezTo>
                  <a:cubicBezTo>
                    <a:pt x="124" y="108"/>
                    <a:pt x="148" y="60"/>
                    <a:pt x="144" y="28"/>
                  </a:cubicBezTo>
                  <a:cubicBezTo>
                    <a:pt x="140" y="16"/>
                    <a:pt x="136" y="8"/>
                    <a:pt x="124" y="4"/>
                  </a:cubicBezTo>
                  <a:cubicBezTo>
                    <a:pt x="119" y="1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1402408" y="3164792"/>
              <a:ext cx="371595" cy="394592"/>
            </a:xfrm>
            <a:custGeom>
              <a:avLst/>
              <a:gdLst/>
              <a:ahLst/>
              <a:cxnLst/>
              <a:rect l="l" t="t" r="r" b="b"/>
              <a:pathLst>
                <a:path w="3054" h="3243" extrusionOk="0">
                  <a:moveTo>
                    <a:pt x="1181" y="0"/>
                  </a:moveTo>
                  <a:cubicBezTo>
                    <a:pt x="1033" y="0"/>
                    <a:pt x="889" y="32"/>
                    <a:pt x="756" y="100"/>
                  </a:cubicBezTo>
                  <a:cubicBezTo>
                    <a:pt x="149" y="411"/>
                    <a:pt x="1" y="1342"/>
                    <a:pt x="428" y="2181"/>
                  </a:cubicBezTo>
                  <a:cubicBezTo>
                    <a:pt x="759" y="2836"/>
                    <a:pt x="1344" y="3243"/>
                    <a:pt x="1873" y="3243"/>
                  </a:cubicBezTo>
                  <a:cubicBezTo>
                    <a:pt x="2021" y="3243"/>
                    <a:pt x="2165" y="3211"/>
                    <a:pt x="2298" y="3144"/>
                  </a:cubicBezTo>
                  <a:cubicBezTo>
                    <a:pt x="2905" y="2836"/>
                    <a:pt x="3053" y="1905"/>
                    <a:pt x="2630" y="1066"/>
                  </a:cubicBezTo>
                  <a:cubicBezTo>
                    <a:pt x="2296" y="408"/>
                    <a:pt x="1711" y="0"/>
                    <a:pt x="1181" y="0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1485147" y="3170024"/>
              <a:ext cx="273282" cy="335945"/>
            </a:xfrm>
            <a:custGeom>
              <a:avLst/>
              <a:gdLst/>
              <a:ahLst/>
              <a:cxnLst/>
              <a:rect l="l" t="t" r="r" b="b"/>
              <a:pathLst>
                <a:path w="2246" h="2761" extrusionOk="0">
                  <a:moveTo>
                    <a:pt x="767" y="1"/>
                  </a:moveTo>
                  <a:cubicBezTo>
                    <a:pt x="703" y="13"/>
                    <a:pt x="647" y="33"/>
                    <a:pt x="591" y="61"/>
                  </a:cubicBezTo>
                  <a:cubicBezTo>
                    <a:pt x="100" y="312"/>
                    <a:pt x="0" y="1099"/>
                    <a:pt x="364" y="1826"/>
                  </a:cubicBezTo>
                  <a:cubicBezTo>
                    <a:pt x="655" y="2400"/>
                    <a:pt x="1156" y="2761"/>
                    <a:pt x="1596" y="2761"/>
                  </a:cubicBezTo>
                  <a:cubicBezTo>
                    <a:pt x="1710" y="2761"/>
                    <a:pt x="1820" y="2736"/>
                    <a:pt x="1922" y="2685"/>
                  </a:cubicBezTo>
                  <a:cubicBezTo>
                    <a:pt x="1974" y="2657"/>
                    <a:pt x="2026" y="2621"/>
                    <a:pt x="2073" y="2581"/>
                  </a:cubicBezTo>
                  <a:cubicBezTo>
                    <a:pt x="2245" y="2154"/>
                    <a:pt x="2213" y="1571"/>
                    <a:pt x="1938" y="1027"/>
                  </a:cubicBezTo>
                  <a:cubicBezTo>
                    <a:pt x="1662" y="484"/>
                    <a:pt x="1215" y="113"/>
                    <a:pt x="767" y="1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1584798" y="3197766"/>
              <a:ext cx="150755" cy="258681"/>
            </a:xfrm>
            <a:custGeom>
              <a:avLst/>
              <a:gdLst/>
              <a:ahLst/>
              <a:cxnLst/>
              <a:rect l="l" t="t" r="r" b="b"/>
              <a:pathLst>
                <a:path w="1239" h="2126" extrusionOk="0">
                  <a:moveTo>
                    <a:pt x="40" y="0"/>
                  </a:moveTo>
                  <a:cubicBezTo>
                    <a:pt x="28" y="0"/>
                    <a:pt x="0" y="24"/>
                    <a:pt x="20" y="32"/>
                  </a:cubicBezTo>
                  <a:lnTo>
                    <a:pt x="24" y="32"/>
                  </a:lnTo>
                  <a:cubicBezTo>
                    <a:pt x="196" y="88"/>
                    <a:pt x="280" y="164"/>
                    <a:pt x="336" y="356"/>
                  </a:cubicBezTo>
                  <a:cubicBezTo>
                    <a:pt x="356" y="432"/>
                    <a:pt x="336" y="512"/>
                    <a:pt x="364" y="584"/>
                  </a:cubicBezTo>
                  <a:cubicBezTo>
                    <a:pt x="435" y="747"/>
                    <a:pt x="543" y="720"/>
                    <a:pt x="671" y="799"/>
                  </a:cubicBezTo>
                  <a:cubicBezTo>
                    <a:pt x="935" y="967"/>
                    <a:pt x="719" y="1199"/>
                    <a:pt x="807" y="1419"/>
                  </a:cubicBezTo>
                  <a:cubicBezTo>
                    <a:pt x="831" y="1471"/>
                    <a:pt x="867" y="1514"/>
                    <a:pt x="915" y="1550"/>
                  </a:cubicBezTo>
                  <a:cubicBezTo>
                    <a:pt x="1071" y="1698"/>
                    <a:pt x="1163" y="1878"/>
                    <a:pt x="1087" y="2098"/>
                  </a:cubicBezTo>
                  <a:cubicBezTo>
                    <a:pt x="1081" y="2118"/>
                    <a:pt x="1091" y="2126"/>
                    <a:pt x="1104" y="2126"/>
                  </a:cubicBezTo>
                  <a:cubicBezTo>
                    <a:pt x="1117" y="2126"/>
                    <a:pt x="1133" y="2118"/>
                    <a:pt x="1139" y="2106"/>
                  </a:cubicBezTo>
                  <a:cubicBezTo>
                    <a:pt x="1218" y="1966"/>
                    <a:pt x="1238" y="1810"/>
                    <a:pt x="1159" y="1666"/>
                  </a:cubicBezTo>
                  <a:cubicBezTo>
                    <a:pt x="1075" y="1522"/>
                    <a:pt x="891" y="1427"/>
                    <a:pt x="859" y="1247"/>
                  </a:cubicBezTo>
                  <a:cubicBezTo>
                    <a:pt x="835" y="1127"/>
                    <a:pt x="947" y="1027"/>
                    <a:pt x="903" y="899"/>
                  </a:cubicBezTo>
                  <a:cubicBezTo>
                    <a:pt x="867" y="795"/>
                    <a:pt x="771" y="751"/>
                    <a:pt x="679" y="704"/>
                  </a:cubicBezTo>
                  <a:cubicBezTo>
                    <a:pt x="495" y="612"/>
                    <a:pt x="459" y="616"/>
                    <a:pt x="400" y="372"/>
                  </a:cubicBezTo>
                  <a:cubicBezTo>
                    <a:pt x="344" y="148"/>
                    <a:pt x="304" y="24"/>
                    <a:pt x="40" y="0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1538805" y="3211758"/>
              <a:ext cx="177767" cy="281313"/>
            </a:xfrm>
            <a:custGeom>
              <a:avLst/>
              <a:gdLst/>
              <a:ahLst/>
              <a:cxnLst/>
              <a:rect l="l" t="t" r="r" b="b"/>
              <a:pathLst>
                <a:path w="1461" h="2312" extrusionOk="0">
                  <a:moveTo>
                    <a:pt x="39" y="1"/>
                  </a:moveTo>
                  <a:cubicBezTo>
                    <a:pt x="26" y="1"/>
                    <a:pt x="0" y="22"/>
                    <a:pt x="19" y="33"/>
                  </a:cubicBezTo>
                  <a:cubicBezTo>
                    <a:pt x="346" y="201"/>
                    <a:pt x="246" y="325"/>
                    <a:pt x="318" y="612"/>
                  </a:cubicBezTo>
                  <a:cubicBezTo>
                    <a:pt x="350" y="740"/>
                    <a:pt x="438" y="820"/>
                    <a:pt x="538" y="896"/>
                  </a:cubicBezTo>
                  <a:cubicBezTo>
                    <a:pt x="610" y="924"/>
                    <a:pt x="674" y="964"/>
                    <a:pt x="730" y="1016"/>
                  </a:cubicBezTo>
                  <a:cubicBezTo>
                    <a:pt x="806" y="1120"/>
                    <a:pt x="833" y="1252"/>
                    <a:pt x="806" y="1380"/>
                  </a:cubicBezTo>
                  <a:cubicBezTo>
                    <a:pt x="813" y="1451"/>
                    <a:pt x="798" y="1483"/>
                    <a:pt x="821" y="1555"/>
                  </a:cubicBezTo>
                  <a:cubicBezTo>
                    <a:pt x="913" y="1823"/>
                    <a:pt x="1461" y="1819"/>
                    <a:pt x="1145" y="2262"/>
                  </a:cubicBezTo>
                  <a:cubicBezTo>
                    <a:pt x="1130" y="2284"/>
                    <a:pt x="1138" y="2312"/>
                    <a:pt x="1155" y="2312"/>
                  </a:cubicBezTo>
                  <a:cubicBezTo>
                    <a:pt x="1160" y="2312"/>
                    <a:pt x="1166" y="2309"/>
                    <a:pt x="1173" y="2302"/>
                  </a:cubicBezTo>
                  <a:cubicBezTo>
                    <a:pt x="1285" y="2202"/>
                    <a:pt x="1333" y="2083"/>
                    <a:pt x="1289" y="1931"/>
                  </a:cubicBezTo>
                  <a:cubicBezTo>
                    <a:pt x="1245" y="1799"/>
                    <a:pt x="1161" y="1763"/>
                    <a:pt x="1065" y="1679"/>
                  </a:cubicBezTo>
                  <a:cubicBezTo>
                    <a:pt x="810" y="1463"/>
                    <a:pt x="949" y="1344"/>
                    <a:pt x="873" y="1108"/>
                  </a:cubicBezTo>
                  <a:cubicBezTo>
                    <a:pt x="837" y="996"/>
                    <a:pt x="766" y="932"/>
                    <a:pt x="670" y="868"/>
                  </a:cubicBezTo>
                  <a:cubicBezTo>
                    <a:pt x="470" y="732"/>
                    <a:pt x="402" y="676"/>
                    <a:pt x="370" y="405"/>
                  </a:cubicBezTo>
                  <a:cubicBezTo>
                    <a:pt x="350" y="189"/>
                    <a:pt x="278" y="61"/>
                    <a:pt x="42" y="1"/>
                  </a:cubicBezTo>
                  <a:cubicBezTo>
                    <a:pt x="42" y="1"/>
                    <a:pt x="41" y="1"/>
                    <a:pt x="39" y="1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1516660" y="3286710"/>
              <a:ext cx="121918" cy="175212"/>
            </a:xfrm>
            <a:custGeom>
              <a:avLst/>
              <a:gdLst/>
              <a:ahLst/>
              <a:cxnLst/>
              <a:rect l="l" t="t" r="r" b="b"/>
              <a:pathLst>
                <a:path w="1002" h="1440" extrusionOk="0">
                  <a:moveTo>
                    <a:pt x="73" y="0"/>
                  </a:moveTo>
                  <a:cubicBezTo>
                    <a:pt x="61" y="0"/>
                    <a:pt x="53" y="4"/>
                    <a:pt x="45" y="16"/>
                  </a:cubicBezTo>
                  <a:cubicBezTo>
                    <a:pt x="41" y="24"/>
                    <a:pt x="37" y="36"/>
                    <a:pt x="33" y="48"/>
                  </a:cubicBezTo>
                  <a:cubicBezTo>
                    <a:pt x="1" y="188"/>
                    <a:pt x="49" y="336"/>
                    <a:pt x="157" y="428"/>
                  </a:cubicBezTo>
                  <a:cubicBezTo>
                    <a:pt x="248" y="500"/>
                    <a:pt x="360" y="512"/>
                    <a:pt x="452" y="584"/>
                  </a:cubicBezTo>
                  <a:cubicBezTo>
                    <a:pt x="540" y="656"/>
                    <a:pt x="560" y="752"/>
                    <a:pt x="564" y="867"/>
                  </a:cubicBezTo>
                  <a:cubicBezTo>
                    <a:pt x="572" y="991"/>
                    <a:pt x="496" y="1091"/>
                    <a:pt x="564" y="1219"/>
                  </a:cubicBezTo>
                  <a:cubicBezTo>
                    <a:pt x="632" y="1351"/>
                    <a:pt x="812" y="1399"/>
                    <a:pt x="940" y="1439"/>
                  </a:cubicBezTo>
                  <a:cubicBezTo>
                    <a:pt x="942" y="1439"/>
                    <a:pt x="944" y="1440"/>
                    <a:pt x="946" y="1440"/>
                  </a:cubicBezTo>
                  <a:cubicBezTo>
                    <a:pt x="970" y="1440"/>
                    <a:pt x="1002" y="1401"/>
                    <a:pt x="980" y="1383"/>
                  </a:cubicBezTo>
                  <a:cubicBezTo>
                    <a:pt x="896" y="1319"/>
                    <a:pt x="792" y="1295"/>
                    <a:pt x="708" y="1235"/>
                  </a:cubicBezTo>
                  <a:cubicBezTo>
                    <a:pt x="608" y="1163"/>
                    <a:pt x="616" y="1035"/>
                    <a:pt x="632" y="923"/>
                  </a:cubicBezTo>
                  <a:cubicBezTo>
                    <a:pt x="648" y="811"/>
                    <a:pt x="668" y="692"/>
                    <a:pt x="600" y="592"/>
                  </a:cubicBezTo>
                  <a:cubicBezTo>
                    <a:pt x="536" y="496"/>
                    <a:pt x="440" y="476"/>
                    <a:pt x="352" y="420"/>
                  </a:cubicBezTo>
                  <a:cubicBezTo>
                    <a:pt x="280" y="384"/>
                    <a:pt x="216" y="328"/>
                    <a:pt x="165" y="264"/>
                  </a:cubicBezTo>
                  <a:cubicBezTo>
                    <a:pt x="141" y="228"/>
                    <a:pt x="125" y="188"/>
                    <a:pt x="121" y="144"/>
                  </a:cubicBezTo>
                  <a:cubicBezTo>
                    <a:pt x="113" y="108"/>
                    <a:pt x="125" y="48"/>
                    <a:pt x="105" y="16"/>
                  </a:cubicBezTo>
                  <a:cubicBezTo>
                    <a:pt x="97" y="4"/>
                    <a:pt x="89" y="0"/>
                    <a:pt x="73" y="0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1936194" y="3287440"/>
              <a:ext cx="290317" cy="368554"/>
            </a:xfrm>
            <a:custGeom>
              <a:avLst/>
              <a:gdLst/>
              <a:ahLst/>
              <a:cxnLst/>
              <a:rect l="l" t="t" r="r" b="b"/>
              <a:pathLst>
                <a:path w="2386" h="3029" extrusionOk="0">
                  <a:moveTo>
                    <a:pt x="1107" y="1"/>
                  </a:moveTo>
                  <a:cubicBezTo>
                    <a:pt x="1075" y="1"/>
                    <a:pt x="1043" y="3"/>
                    <a:pt x="1011" y="6"/>
                  </a:cubicBezTo>
                  <a:cubicBezTo>
                    <a:pt x="408" y="78"/>
                    <a:pt x="0" y="813"/>
                    <a:pt x="100" y="1644"/>
                  </a:cubicBezTo>
                  <a:cubicBezTo>
                    <a:pt x="195" y="2435"/>
                    <a:pt x="712" y="3028"/>
                    <a:pt x="1278" y="3028"/>
                  </a:cubicBezTo>
                  <a:cubicBezTo>
                    <a:pt x="1310" y="3028"/>
                    <a:pt x="1342" y="3026"/>
                    <a:pt x="1375" y="3023"/>
                  </a:cubicBezTo>
                  <a:cubicBezTo>
                    <a:pt x="1978" y="2951"/>
                    <a:pt x="2385" y="2216"/>
                    <a:pt x="2281" y="1385"/>
                  </a:cubicBezTo>
                  <a:cubicBezTo>
                    <a:pt x="2187" y="594"/>
                    <a:pt x="1673" y="1"/>
                    <a:pt x="1107" y="1"/>
                  </a:cubicBezTo>
                  <a:close/>
                </a:path>
              </a:pathLst>
            </a:custGeom>
            <a:solidFill>
              <a:srgbClr val="856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2014431" y="3306786"/>
              <a:ext cx="208186" cy="317450"/>
            </a:xfrm>
            <a:custGeom>
              <a:avLst/>
              <a:gdLst/>
              <a:ahLst/>
              <a:cxnLst/>
              <a:rect l="l" t="t" r="r" b="b"/>
              <a:pathLst>
                <a:path w="1711" h="2609" extrusionOk="0">
                  <a:moveTo>
                    <a:pt x="881" y="1"/>
                  </a:moveTo>
                  <a:cubicBezTo>
                    <a:pt x="858" y="1"/>
                    <a:pt x="835" y="2"/>
                    <a:pt x="811" y="3"/>
                  </a:cubicBezTo>
                  <a:cubicBezTo>
                    <a:pt x="328" y="63"/>
                    <a:pt x="1" y="694"/>
                    <a:pt x="88" y="1409"/>
                  </a:cubicBezTo>
                  <a:cubicBezTo>
                    <a:pt x="168" y="2092"/>
                    <a:pt x="589" y="2609"/>
                    <a:pt x="1052" y="2609"/>
                  </a:cubicBezTo>
                  <a:cubicBezTo>
                    <a:pt x="1077" y="2609"/>
                    <a:pt x="1102" y="2607"/>
                    <a:pt x="1127" y="2604"/>
                  </a:cubicBezTo>
                  <a:cubicBezTo>
                    <a:pt x="1179" y="2596"/>
                    <a:pt x="1235" y="2584"/>
                    <a:pt x="1287" y="2564"/>
                  </a:cubicBezTo>
                  <a:cubicBezTo>
                    <a:pt x="1563" y="2260"/>
                    <a:pt x="1710" y="1765"/>
                    <a:pt x="1646" y="1226"/>
                  </a:cubicBezTo>
                  <a:cubicBezTo>
                    <a:pt x="1579" y="686"/>
                    <a:pt x="1319" y="239"/>
                    <a:pt x="979" y="7"/>
                  </a:cubicBezTo>
                  <a:cubicBezTo>
                    <a:pt x="947" y="3"/>
                    <a:pt x="914" y="1"/>
                    <a:pt x="881" y="1"/>
                  </a:cubicBezTo>
                  <a:close/>
                </a:path>
              </a:pathLst>
            </a:custGeom>
            <a:solidFill>
              <a:srgbClr val="856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2130265" y="3334285"/>
              <a:ext cx="59742" cy="256248"/>
            </a:xfrm>
            <a:custGeom>
              <a:avLst/>
              <a:gdLst/>
              <a:ahLst/>
              <a:cxnLst/>
              <a:rect l="l" t="t" r="r" b="b"/>
              <a:pathLst>
                <a:path w="491" h="2106" extrusionOk="0">
                  <a:moveTo>
                    <a:pt x="34" y="0"/>
                  </a:moveTo>
                  <a:cubicBezTo>
                    <a:pt x="21" y="0"/>
                    <a:pt x="1" y="11"/>
                    <a:pt x="11" y="21"/>
                  </a:cubicBezTo>
                  <a:cubicBezTo>
                    <a:pt x="139" y="121"/>
                    <a:pt x="187" y="209"/>
                    <a:pt x="175" y="388"/>
                  </a:cubicBezTo>
                  <a:cubicBezTo>
                    <a:pt x="171" y="456"/>
                    <a:pt x="123" y="516"/>
                    <a:pt x="131" y="588"/>
                  </a:cubicBezTo>
                  <a:cubicBezTo>
                    <a:pt x="139" y="748"/>
                    <a:pt x="239" y="752"/>
                    <a:pt x="319" y="860"/>
                  </a:cubicBezTo>
                  <a:cubicBezTo>
                    <a:pt x="491" y="1084"/>
                    <a:pt x="239" y="1211"/>
                    <a:pt x="247" y="1419"/>
                  </a:cubicBezTo>
                  <a:cubicBezTo>
                    <a:pt x="251" y="1471"/>
                    <a:pt x="271" y="1523"/>
                    <a:pt x="299" y="1563"/>
                  </a:cubicBezTo>
                  <a:cubicBezTo>
                    <a:pt x="383" y="1735"/>
                    <a:pt x="403" y="1915"/>
                    <a:pt x="275" y="2074"/>
                  </a:cubicBezTo>
                  <a:cubicBezTo>
                    <a:pt x="258" y="2094"/>
                    <a:pt x="274" y="2105"/>
                    <a:pt x="292" y="2105"/>
                  </a:cubicBezTo>
                  <a:cubicBezTo>
                    <a:pt x="300" y="2105"/>
                    <a:pt x="309" y="2103"/>
                    <a:pt x="315" y="2098"/>
                  </a:cubicBezTo>
                  <a:cubicBezTo>
                    <a:pt x="427" y="2014"/>
                    <a:pt x="487" y="1875"/>
                    <a:pt x="467" y="1735"/>
                  </a:cubicBezTo>
                  <a:cubicBezTo>
                    <a:pt x="443" y="1591"/>
                    <a:pt x="315" y="1451"/>
                    <a:pt x="343" y="1291"/>
                  </a:cubicBezTo>
                  <a:cubicBezTo>
                    <a:pt x="359" y="1183"/>
                    <a:pt x="483" y="1136"/>
                    <a:pt x="487" y="1016"/>
                  </a:cubicBezTo>
                  <a:cubicBezTo>
                    <a:pt x="487" y="916"/>
                    <a:pt x="419" y="852"/>
                    <a:pt x="359" y="784"/>
                  </a:cubicBezTo>
                  <a:cubicBezTo>
                    <a:pt x="231" y="652"/>
                    <a:pt x="203" y="644"/>
                    <a:pt x="227" y="420"/>
                  </a:cubicBezTo>
                  <a:cubicBezTo>
                    <a:pt x="247" y="221"/>
                    <a:pt x="251" y="105"/>
                    <a:pt x="39" y="1"/>
                  </a:cubicBezTo>
                  <a:cubicBezTo>
                    <a:pt x="38" y="0"/>
                    <a:pt x="36" y="0"/>
                    <a:pt x="34" y="0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2087193" y="3331973"/>
              <a:ext cx="81887" cy="276567"/>
            </a:xfrm>
            <a:custGeom>
              <a:avLst/>
              <a:gdLst/>
              <a:ahLst/>
              <a:cxnLst/>
              <a:rect l="l" t="t" r="r" b="b"/>
              <a:pathLst>
                <a:path w="673" h="2273" extrusionOk="0">
                  <a:moveTo>
                    <a:pt x="29" y="1"/>
                  </a:moveTo>
                  <a:cubicBezTo>
                    <a:pt x="16" y="1"/>
                    <a:pt x="1" y="8"/>
                    <a:pt x="10" y="20"/>
                  </a:cubicBezTo>
                  <a:lnTo>
                    <a:pt x="14" y="20"/>
                  </a:lnTo>
                  <a:cubicBezTo>
                    <a:pt x="237" y="260"/>
                    <a:pt x="114" y="336"/>
                    <a:pt x="86" y="595"/>
                  </a:cubicBezTo>
                  <a:cubicBezTo>
                    <a:pt x="74" y="715"/>
                    <a:pt x="122" y="807"/>
                    <a:pt x="182" y="903"/>
                  </a:cubicBezTo>
                  <a:cubicBezTo>
                    <a:pt x="233" y="947"/>
                    <a:pt x="273" y="999"/>
                    <a:pt x="305" y="1059"/>
                  </a:cubicBezTo>
                  <a:cubicBezTo>
                    <a:pt x="337" y="1171"/>
                    <a:pt x="321" y="1290"/>
                    <a:pt x="261" y="1390"/>
                  </a:cubicBezTo>
                  <a:cubicBezTo>
                    <a:pt x="245" y="1450"/>
                    <a:pt x="221" y="1470"/>
                    <a:pt x="221" y="1538"/>
                  </a:cubicBezTo>
                  <a:cubicBezTo>
                    <a:pt x="213" y="1794"/>
                    <a:pt x="673" y="1954"/>
                    <a:pt x="269" y="2229"/>
                  </a:cubicBezTo>
                  <a:cubicBezTo>
                    <a:pt x="249" y="2243"/>
                    <a:pt x="249" y="2273"/>
                    <a:pt x="270" y="2273"/>
                  </a:cubicBezTo>
                  <a:cubicBezTo>
                    <a:pt x="275" y="2273"/>
                    <a:pt x="280" y="2272"/>
                    <a:pt x="285" y="2269"/>
                  </a:cubicBezTo>
                  <a:cubicBezTo>
                    <a:pt x="405" y="2233"/>
                    <a:pt x="489" y="2121"/>
                    <a:pt x="493" y="1993"/>
                  </a:cubicBezTo>
                  <a:cubicBezTo>
                    <a:pt x="497" y="1870"/>
                    <a:pt x="437" y="1814"/>
                    <a:pt x="381" y="1718"/>
                  </a:cubicBezTo>
                  <a:cubicBezTo>
                    <a:pt x="237" y="1458"/>
                    <a:pt x="389" y="1398"/>
                    <a:pt x="397" y="1178"/>
                  </a:cubicBezTo>
                  <a:cubicBezTo>
                    <a:pt x="397" y="1083"/>
                    <a:pt x="361" y="991"/>
                    <a:pt x="297" y="919"/>
                  </a:cubicBezTo>
                  <a:cubicBezTo>
                    <a:pt x="170" y="743"/>
                    <a:pt x="130" y="675"/>
                    <a:pt x="190" y="439"/>
                  </a:cubicBezTo>
                  <a:cubicBezTo>
                    <a:pt x="237" y="252"/>
                    <a:pt x="213" y="124"/>
                    <a:pt x="42" y="4"/>
                  </a:cubicBezTo>
                  <a:cubicBezTo>
                    <a:pt x="39" y="2"/>
                    <a:pt x="34" y="1"/>
                    <a:pt x="29" y="1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2039253" y="3388552"/>
              <a:ext cx="57552" cy="179836"/>
            </a:xfrm>
            <a:custGeom>
              <a:avLst/>
              <a:gdLst/>
              <a:ahLst/>
              <a:cxnLst/>
              <a:rect l="l" t="t" r="r" b="b"/>
              <a:pathLst>
                <a:path w="473" h="1478" extrusionOk="0">
                  <a:moveTo>
                    <a:pt x="115" y="1"/>
                  </a:moveTo>
                  <a:cubicBezTo>
                    <a:pt x="108" y="1"/>
                    <a:pt x="102" y="5"/>
                    <a:pt x="96" y="10"/>
                  </a:cubicBezTo>
                  <a:cubicBezTo>
                    <a:pt x="84" y="14"/>
                    <a:pt x="76" y="26"/>
                    <a:pt x="72" y="34"/>
                  </a:cubicBezTo>
                  <a:cubicBezTo>
                    <a:pt x="4" y="142"/>
                    <a:pt x="0" y="278"/>
                    <a:pt x="60" y="390"/>
                  </a:cubicBezTo>
                  <a:cubicBezTo>
                    <a:pt x="112" y="478"/>
                    <a:pt x="208" y="522"/>
                    <a:pt x="260" y="610"/>
                  </a:cubicBezTo>
                  <a:cubicBezTo>
                    <a:pt x="316" y="698"/>
                    <a:pt x="300" y="781"/>
                    <a:pt x="272" y="881"/>
                  </a:cubicBezTo>
                  <a:cubicBezTo>
                    <a:pt x="236" y="985"/>
                    <a:pt x="144" y="1045"/>
                    <a:pt x="160" y="1177"/>
                  </a:cubicBezTo>
                  <a:cubicBezTo>
                    <a:pt x="176" y="1305"/>
                    <a:pt x="316" y="1397"/>
                    <a:pt x="408" y="1473"/>
                  </a:cubicBezTo>
                  <a:cubicBezTo>
                    <a:pt x="412" y="1476"/>
                    <a:pt x="417" y="1477"/>
                    <a:pt x="423" y="1477"/>
                  </a:cubicBezTo>
                  <a:cubicBezTo>
                    <a:pt x="445" y="1477"/>
                    <a:pt x="472" y="1456"/>
                    <a:pt x="460" y="1437"/>
                  </a:cubicBezTo>
                  <a:cubicBezTo>
                    <a:pt x="408" y="1361"/>
                    <a:pt x="328" y="1309"/>
                    <a:pt x="280" y="1233"/>
                  </a:cubicBezTo>
                  <a:cubicBezTo>
                    <a:pt x="216" y="1141"/>
                    <a:pt x="264" y="1037"/>
                    <a:pt x="308" y="949"/>
                  </a:cubicBezTo>
                  <a:cubicBezTo>
                    <a:pt x="356" y="857"/>
                    <a:pt x="408" y="761"/>
                    <a:pt x="384" y="662"/>
                  </a:cubicBezTo>
                  <a:cubicBezTo>
                    <a:pt x="360" y="558"/>
                    <a:pt x="284" y="514"/>
                    <a:pt x="228" y="442"/>
                  </a:cubicBezTo>
                  <a:cubicBezTo>
                    <a:pt x="180" y="386"/>
                    <a:pt x="140" y="322"/>
                    <a:pt x="120" y="254"/>
                  </a:cubicBezTo>
                  <a:cubicBezTo>
                    <a:pt x="108" y="218"/>
                    <a:pt x="108" y="178"/>
                    <a:pt x="120" y="142"/>
                  </a:cubicBezTo>
                  <a:cubicBezTo>
                    <a:pt x="124" y="106"/>
                    <a:pt x="152" y="62"/>
                    <a:pt x="144" y="30"/>
                  </a:cubicBezTo>
                  <a:cubicBezTo>
                    <a:pt x="144" y="18"/>
                    <a:pt x="136" y="6"/>
                    <a:pt x="124" y="2"/>
                  </a:cubicBezTo>
                  <a:cubicBezTo>
                    <a:pt x="121" y="1"/>
                    <a:pt x="118" y="1"/>
                    <a:pt x="115" y="1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1526881" y="3308246"/>
              <a:ext cx="394835" cy="274620"/>
            </a:xfrm>
            <a:custGeom>
              <a:avLst/>
              <a:gdLst/>
              <a:ahLst/>
              <a:cxnLst/>
              <a:rect l="l" t="t" r="r" b="b"/>
              <a:pathLst>
                <a:path w="3245" h="2257" extrusionOk="0">
                  <a:moveTo>
                    <a:pt x="1854" y="0"/>
                  </a:moveTo>
                  <a:cubicBezTo>
                    <a:pt x="1693" y="0"/>
                    <a:pt x="1525" y="21"/>
                    <a:pt x="1355" y="63"/>
                  </a:cubicBezTo>
                  <a:cubicBezTo>
                    <a:pt x="540" y="271"/>
                    <a:pt x="1" y="914"/>
                    <a:pt x="152" y="1501"/>
                  </a:cubicBezTo>
                  <a:cubicBezTo>
                    <a:pt x="269" y="1965"/>
                    <a:pt x="779" y="2257"/>
                    <a:pt x="1390" y="2257"/>
                  </a:cubicBezTo>
                  <a:cubicBezTo>
                    <a:pt x="1553" y="2257"/>
                    <a:pt x="1723" y="2236"/>
                    <a:pt x="1894" y="2192"/>
                  </a:cubicBezTo>
                  <a:cubicBezTo>
                    <a:pt x="2705" y="1989"/>
                    <a:pt x="3245" y="1346"/>
                    <a:pt x="3097" y="754"/>
                  </a:cubicBezTo>
                  <a:cubicBezTo>
                    <a:pt x="2977" y="290"/>
                    <a:pt x="2464" y="0"/>
                    <a:pt x="1854" y="0"/>
                  </a:cubicBezTo>
                  <a:close/>
                </a:path>
              </a:pathLst>
            </a:custGeom>
            <a:solidFill>
              <a:srgbClr val="856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1555109" y="3308246"/>
              <a:ext cx="325724" cy="199912"/>
            </a:xfrm>
            <a:custGeom>
              <a:avLst/>
              <a:gdLst/>
              <a:ahLst/>
              <a:cxnLst/>
              <a:rect l="l" t="t" r="r" b="b"/>
              <a:pathLst>
                <a:path w="2677" h="1643" extrusionOk="0">
                  <a:moveTo>
                    <a:pt x="1617" y="1"/>
                  </a:moveTo>
                  <a:cubicBezTo>
                    <a:pt x="1457" y="1"/>
                    <a:pt x="1291" y="21"/>
                    <a:pt x="1123" y="63"/>
                  </a:cubicBezTo>
                  <a:cubicBezTo>
                    <a:pt x="596" y="199"/>
                    <a:pt x="184" y="515"/>
                    <a:pt x="0" y="882"/>
                  </a:cubicBezTo>
                  <a:cubicBezTo>
                    <a:pt x="0" y="934"/>
                    <a:pt x="4" y="990"/>
                    <a:pt x="20" y="1046"/>
                  </a:cubicBezTo>
                  <a:cubicBezTo>
                    <a:pt x="114" y="1416"/>
                    <a:pt x="538" y="1643"/>
                    <a:pt x="1051" y="1643"/>
                  </a:cubicBezTo>
                  <a:cubicBezTo>
                    <a:pt x="1197" y="1643"/>
                    <a:pt x="1351" y="1624"/>
                    <a:pt x="1506" y="1585"/>
                  </a:cubicBezTo>
                  <a:cubicBezTo>
                    <a:pt x="2206" y="1405"/>
                    <a:pt x="2677" y="878"/>
                    <a:pt x="2553" y="403"/>
                  </a:cubicBezTo>
                  <a:cubicBezTo>
                    <a:pt x="2541" y="347"/>
                    <a:pt x="2521" y="295"/>
                    <a:pt x="2493" y="251"/>
                  </a:cubicBezTo>
                  <a:cubicBezTo>
                    <a:pt x="2265" y="91"/>
                    <a:pt x="1956" y="1"/>
                    <a:pt x="1617" y="1"/>
                  </a:cubicBezTo>
                  <a:close/>
                </a:path>
              </a:pathLst>
            </a:custGeom>
            <a:solidFill>
              <a:srgbClr val="856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1581391" y="3330513"/>
              <a:ext cx="251016" cy="83712"/>
            </a:xfrm>
            <a:custGeom>
              <a:avLst/>
              <a:gdLst/>
              <a:ahLst/>
              <a:cxnLst/>
              <a:rect l="l" t="t" r="r" b="b"/>
              <a:pathLst>
                <a:path w="2063" h="688" extrusionOk="0">
                  <a:moveTo>
                    <a:pt x="1772" y="1"/>
                  </a:moveTo>
                  <a:cubicBezTo>
                    <a:pt x="1737" y="1"/>
                    <a:pt x="1701" y="6"/>
                    <a:pt x="1666" y="16"/>
                  </a:cubicBezTo>
                  <a:cubicBezTo>
                    <a:pt x="1528" y="55"/>
                    <a:pt x="1410" y="196"/>
                    <a:pt x="1249" y="196"/>
                  </a:cubicBezTo>
                  <a:cubicBezTo>
                    <a:pt x="1247" y="196"/>
                    <a:pt x="1245" y="196"/>
                    <a:pt x="1243" y="196"/>
                  </a:cubicBezTo>
                  <a:cubicBezTo>
                    <a:pt x="1141" y="192"/>
                    <a:pt x="1079" y="86"/>
                    <a:pt x="973" y="86"/>
                  </a:cubicBezTo>
                  <a:cubicBezTo>
                    <a:pt x="966" y="86"/>
                    <a:pt x="958" y="87"/>
                    <a:pt x="951" y="88"/>
                  </a:cubicBezTo>
                  <a:cubicBezTo>
                    <a:pt x="855" y="100"/>
                    <a:pt x="799" y="176"/>
                    <a:pt x="739" y="244"/>
                  </a:cubicBezTo>
                  <a:cubicBezTo>
                    <a:pt x="623" y="388"/>
                    <a:pt x="619" y="415"/>
                    <a:pt x="396" y="419"/>
                  </a:cubicBezTo>
                  <a:cubicBezTo>
                    <a:pt x="192" y="427"/>
                    <a:pt x="76" y="435"/>
                    <a:pt x="4" y="659"/>
                  </a:cubicBezTo>
                  <a:cubicBezTo>
                    <a:pt x="1" y="669"/>
                    <a:pt x="10" y="688"/>
                    <a:pt x="20" y="688"/>
                  </a:cubicBezTo>
                  <a:cubicBezTo>
                    <a:pt x="23" y="688"/>
                    <a:pt x="26" y="687"/>
                    <a:pt x="28" y="683"/>
                  </a:cubicBezTo>
                  <a:lnTo>
                    <a:pt x="24" y="683"/>
                  </a:lnTo>
                  <a:cubicBezTo>
                    <a:pt x="108" y="543"/>
                    <a:pt x="188" y="483"/>
                    <a:pt x="368" y="475"/>
                  </a:cubicBezTo>
                  <a:cubicBezTo>
                    <a:pt x="372" y="475"/>
                    <a:pt x="376" y="475"/>
                    <a:pt x="380" y="475"/>
                  </a:cubicBezTo>
                  <a:cubicBezTo>
                    <a:pt x="432" y="475"/>
                    <a:pt x="483" y="494"/>
                    <a:pt x="538" y="494"/>
                  </a:cubicBezTo>
                  <a:cubicBezTo>
                    <a:pt x="549" y="494"/>
                    <a:pt x="560" y="493"/>
                    <a:pt x="571" y="491"/>
                  </a:cubicBezTo>
                  <a:cubicBezTo>
                    <a:pt x="727" y="463"/>
                    <a:pt x="719" y="364"/>
                    <a:pt x="819" y="268"/>
                  </a:cubicBezTo>
                  <a:cubicBezTo>
                    <a:pt x="880" y="208"/>
                    <a:pt x="937" y="188"/>
                    <a:pt x="992" y="188"/>
                  </a:cubicBezTo>
                  <a:cubicBezTo>
                    <a:pt x="1105" y="188"/>
                    <a:pt x="1212" y="272"/>
                    <a:pt x="1337" y="272"/>
                  </a:cubicBezTo>
                  <a:cubicBezTo>
                    <a:pt x="1352" y="272"/>
                    <a:pt x="1367" y="270"/>
                    <a:pt x="1382" y="268"/>
                  </a:cubicBezTo>
                  <a:cubicBezTo>
                    <a:pt x="1434" y="260"/>
                    <a:pt x="1482" y="236"/>
                    <a:pt x="1518" y="200"/>
                  </a:cubicBezTo>
                  <a:cubicBezTo>
                    <a:pt x="1613" y="138"/>
                    <a:pt x="1714" y="97"/>
                    <a:pt x="1816" y="97"/>
                  </a:cubicBezTo>
                  <a:cubicBezTo>
                    <a:pt x="1886" y="97"/>
                    <a:pt x="1956" y="116"/>
                    <a:pt x="2025" y="160"/>
                  </a:cubicBezTo>
                  <a:cubicBezTo>
                    <a:pt x="2032" y="163"/>
                    <a:pt x="2037" y="165"/>
                    <a:pt x="2041" y="165"/>
                  </a:cubicBezTo>
                  <a:cubicBezTo>
                    <a:pt x="2062" y="165"/>
                    <a:pt x="2062" y="129"/>
                    <a:pt x="2045" y="116"/>
                  </a:cubicBezTo>
                  <a:cubicBezTo>
                    <a:pt x="1971" y="42"/>
                    <a:pt x="1873" y="1"/>
                    <a:pt x="1772" y="1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1584311" y="3367624"/>
              <a:ext cx="271822" cy="89431"/>
            </a:xfrm>
            <a:custGeom>
              <a:avLst/>
              <a:gdLst/>
              <a:ahLst/>
              <a:cxnLst/>
              <a:rect l="l" t="t" r="r" b="b"/>
              <a:pathLst>
                <a:path w="2234" h="735" extrusionOk="0">
                  <a:moveTo>
                    <a:pt x="1959" y="0"/>
                  </a:moveTo>
                  <a:cubicBezTo>
                    <a:pt x="1946" y="0"/>
                    <a:pt x="1934" y="1"/>
                    <a:pt x="1922" y="3"/>
                  </a:cubicBezTo>
                  <a:cubicBezTo>
                    <a:pt x="1798" y="11"/>
                    <a:pt x="1750" y="79"/>
                    <a:pt x="1662" y="146"/>
                  </a:cubicBezTo>
                  <a:cubicBezTo>
                    <a:pt x="1568" y="215"/>
                    <a:pt x="1500" y="235"/>
                    <a:pt x="1438" y="235"/>
                  </a:cubicBezTo>
                  <a:cubicBezTo>
                    <a:pt x="1352" y="235"/>
                    <a:pt x="1279" y="196"/>
                    <a:pt x="1169" y="196"/>
                  </a:cubicBezTo>
                  <a:cubicBezTo>
                    <a:pt x="1156" y="196"/>
                    <a:pt x="1142" y="197"/>
                    <a:pt x="1127" y="198"/>
                  </a:cubicBezTo>
                  <a:cubicBezTo>
                    <a:pt x="1031" y="210"/>
                    <a:pt x="943" y="258"/>
                    <a:pt x="879" y="330"/>
                  </a:cubicBezTo>
                  <a:cubicBezTo>
                    <a:pt x="748" y="452"/>
                    <a:pt x="684" y="506"/>
                    <a:pt x="533" y="506"/>
                  </a:cubicBezTo>
                  <a:cubicBezTo>
                    <a:pt x="500" y="506"/>
                    <a:pt x="462" y="503"/>
                    <a:pt x="420" y="498"/>
                  </a:cubicBezTo>
                  <a:cubicBezTo>
                    <a:pt x="386" y="494"/>
                    <a:pt x="355" y="492"/>
                    <a:pt x="326" y="492"/>
                  </a:cubicBezTo>
                  <a:cubicBezTo>
                    <a:pt x="183" y="492"/>
                    <a:pt x="84" y="546"/>
                    <a:pt x="4" y="702"/>
                  </a:cubicBezTo>
                  <a:cubicBezTo>
                    <a:pt x="1" y="714"/>
                    <a:pt x="8" y="734"/>
                    <a:pt x="19" y="734"/>
                  </a:cubicBezTo>
                  <a:cubicBezTo>
                    <a:pt x="21" y="734"/>
                    <a:pt x="25" y="733"/>
                    <a:pt x="28" y="730"/>
                  </a:cubicBezTo>
                  <a:cubicBezTo>
                    <a:pt x="141" y="595"/>
                    <a:pt x="219" y="565"/>
                    <a:pt x="309" y="565"/>
                  </a:cubicBezTo>
                  <a:cubicBezTo>
                    <a:pt x="378" y="565"/>
                    <a:pt x="454" y="582"/>
                    <a:pt x="559" y="582"/>
                  </a:cubicBezTo>
                  <a:cubicBezTo>
                    <a:pt x="568" y="582"/>
                    <a:pt x="577" y="582"/>
                    <a:pt x="587" y="582"/>
                  </a:cubicBezTo>
                  <a:cubicBezTo>
                    <a:pt x="703" y="582"/>
                    <a:pt x="791" y="522"/>
                    <a:pt x="879" y="450"/>
                  </a:cubicBezTo>
                  <a:cubicBezTo>
                    <a:pt x="915" y="394"/>
                    <a:pt x="963" y="346"/>
                    <a:pt x="1019" y="306"/>
                  </a:cubicBezTo>
                  <a:cubicBezTo>
                    <a:pt x="1069" y="283"/>
                    <a:pt x="1123" y="272"/>
                    <a:pt x="1177" y="272"/>
                  </a:cubicBezTo>
                  <a:cubicBezTo>
                    <a:pt x="1237" y="272"/>
                    <a:pt x="1296" y="285"/>
                    <a:pt x="1350" y="310"/>
                  </a:cubicBezTo>
                  <a:cubicBezTo>
                    <a:pt x="1404" y="317"/>
                    <a:pt x="1429" y="332"/>
                    <a:pt x="1474" y="332"/>
                  </a:cubicBezTo>
                  <a:cubicBezTo>
                    <a:pt x="1483" y="332"/>
                    <a:pt x="1492" y="332"/>
                    <a:pt x="1502" y="330"/>
                  </a:cubicBezTo>
                  <a:cubicBezTo>
                    <a:pt x="1688" y="310"/>
                    <a:pt x="1791" y="54"/>
                    <a:pt x="1958" y="54"/>
                  </a:cubicBezTo>
                  <a:cubicBezTo>
                    <a:pt x="2021" y="54"/>
                    <a:pt x="2092" y="91"/>
                    <a:pt x="2181" y="190"/>
                  </a:cubicBezTo>
                  <a:cubicBezTo>
                    <a:pt x="2189" y="198"/>
                    <a:pt x="2200" y="202"/>
                    <a:pt x="2209" y="202"/>
                  </a:cubicBezTo>
                  <a:cubicBezTo>
                    <a:pt x="2223" y="202"/>
                    <a:pt x="2233" y="192"/>
                    <a:pt x="2221" y="170"/>
                  </a:cubicBezTo>
                  <a:cubicBezTo>
                    <a:pt x="2174" y="66"/>
                    <a:pt x="2072" y="0"/>
                    <a:pt x="1959" y="0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1645514" y="3420430"/>
              <a:ext cx="174360" cy="72883"/>
            </a:xfrm>
            <a:custGeom>
              <a:avLst/>
              <a:gdLst/>
              <a:ahLst/>
              <a:cxnLst/>
              <a:rect l="l" t="t" r="r" b="b"/>
              <a:pathLst>
                <a:path w="1433" h="599" extrusionOk="0">
                  <a:moveTo>
                    <a:pt x="1393" y="0"/>
                  </a:moveTo>
                  <a:cubicBezTo>
                    <a:pt x="1389" y="0"/>
                    <a:pt x="1386" y="2"/>
                    <a:pt x="1383" y="4"/>
                  </a:cubicBezTo>
                  <a:cubicBezTo>
                    <a:pt x="1311" y="64"/>
                    <a:pt x="1271" y="152"/>
                    <a:pt x="1203" y="212"/>
                  </a:cubicBezTo>
                  <a:cubicBezTo>
                    <a:pt x="1166" y="243"/>
                    <a:pt x="1125" y="255"/>
                    <a:pt x="1082" y="255"/>
                  </a:cubicBezTo>
                  <a:cubicBezTo>
                    <a:pt x="1027" y="255"/>
                    <a:pt x="969" y="236"/>
                    <a:pt x="915" y="216"/>
                  </a:cubicBezTo>
                  <a:cubicBezTo>
                    <a:pt x="848" y="190"/>
                    <a:pt x="778" y="163"/>
                    <a:pt x="710" y="163"/>
                  </a:cubicBezTo>
                  <a:cubicBezTo>
                    <a:pt x="681" y="163"/>
                    <a:pt x="652" y="168"/>
                    <a:pt x="624" y="180"/>
                  </a:cubicBezTo>
                  <a:cubicBezTo>
                    <a:pt x="524" y="216"/>
                    <a:pt x="488" y="296"/>
                    <a:pt x="424" y="364"/>
                  </a:cubicBezTo>
                  <a:cubicBezTo>
                    <a:pt x="376" y="420"/>
                    <a:pt x="316" y="463"/>
                    <a:pt x="252" y="495"/>
                  </a:cubicBezTo>
                  <a:cubicBezTo>
                    <a:pt x="223" y="505"/>
                    <a:pt x="190" y="512"/>
                    <a:pt x="160" y="512"/>
                  </a:cubicBezTo>
                  <a:cubicBezTo>
                    <a:pt x="153" y="512"/>
                    <a:pt x="147" y="512"/>
                    <a:pt x="140" y="511"/>
                  </a:cubicBezTo>
                  <a:cubicBezTo>
                    <a:pt x="111" y="511"/>
                    <a:pt x="75" y="496"/>
                    <a:pt x="45" y="496"/>
                  </a:cubicBezTo>
                  <a:cubicBezTo>
                    <a:pt x="38" y="496"/>
                    <a:pt x="31" y="497"/>
                    <a:pt x="24" y="499"/>
                  </a:cubicBezTo>
                  <a:cubicBezTo>
                    <a:pt x="12" y="503"/>
                    <a:pt x="4" y="511"/>
                    <a:pt x="0" y="523"/>
                  </a:cubicBezTo>
                  <a:cubicBezTo>
                    <a:pt x="0" y="531"/>
                    <a:pt x="4" y="543"/>
                    <a:pt x="12" y="547"/>
                  </a:cubicBezTo>
                  <a:cubicBezTo>
                    <a:pt x="20" y="555"/>
                    <a:pt x="32" y="563"/>
                    <a:pt x="40" y="567"/>
                  </a:cubicBezTo>
                  <a:cubicBezTo>
                    <a:pt x="87" y="588"/>
                    <a:pt x="138" y="599"/>
                    <a:pt x="188" y="599"/>
                  </a:cubicBezTo>
                  <a:cubicBezTo>
                    <a:pt x="261" y="599"/>
                    <a:pt x="334" y="576"/>
                    <a:pt x="396" y="531"/>
                  </a:cubicBezTo>
                  <a:cubicBezTo>
                    <a:pt x="472" y="467"/>
                    <a:pt x="508" y="372"/>
                    <a:pt x="588" y="308"/>
                  </a:cubicBezTo>
                  <a:cubicBezTo>
                    <a:pt x="639" y="267"/>
                    <a:pt x="692" y="252"/>
                    <a:pt x="750" y="252"/>
                  </a:cubicBezTo>
                  <a:cubicBezTo>
                    <a:pt x="782" y="252"/>
                    <a:pt x="816" y="257"/>
                    <a:pt x="851" y="264"/>
                  </a:cubicBezTo>
                  <a:cubicBezTo>
                    <a:pt x="946" y="281"/>
                    <a:pt x="1012" y="343"/>
                    <a:pt x="1104" y="343"/>
                  </a:cubicBezTo>
                  <a:cubicBezTo>
                    <a:pt x="1121" y="343"/>
                    <a:pt x="1139" y="341"/>
                    <a:pt x="1159" y="336"/>
                  </a:cubicBezTo>
                  <a:cubicBezTo>
                    <a:pt x="1287" y="300"/>
                    <a:pt x="1359" y="152"/>
                    <a:pt x="1423" y="48"/>
                  </a:cubicBezTo>
                  <a:cubicBezTo>
                    <a:pt x="1433" y="31"/>
                    <a:pt x="1412" y="0"/>
                    <a:pt x="1393" y="0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1167211" y="3284885"/>
              <a:ext cx="365633" cy="322074"/>
            </a:xfrm>
            <a:custGeom>
              <a:avLst/>
              <a:gdLst/>
              <a:ahLst/>
              <a:cxnLst/>
              <a:rect l="l" t="t" r="r" b="b"/>
              <a:pathLst>
                <a:path w="3005" h="2647" extrusionOk="0">
                  <a:moveTo>
                    <a:pt x="1086" y="0"/>
                  </a:moveTo>
                  <a:cubicBezTo>
                    <a:pt x="830" y="0"/>
                    <a:pt x="597" y="82"/>
                    <a:pt x="428" y="251"/>
                  </a:cubicBezTo>
                  <a:cubicBezTo>
                    <a:pt x="0" y="679"/>
                    <a:pt x="136" y="1506"/>
                    <a:pt x="728" y="2097"/>
                  </a:cubicBezTo>
                  <a:cubicBezTo>
                    <a:pt x="1084" y="2456"/>
                    <a:pt x="1526" y="2646"/>
                    <a:pt x="1915" y="2646"/>
                  </a:cubicBezTo>
                  <a:cubicBezTo>
                    <a:pt x="2171" y="2646"/>
                    <a:pt x="2403" y="2564"/>
                    <a:pt x="2573" y="2392"/>
                  </a:cubicBezTo>
                  <a:cubicBezTo>
                    <a:pt x="3005" y="1965"/>
                    <a:pt x="2873" y="1138"/>
                    <a:pt x="2278" y="547"/>
                  </a:cubicBezTo>
                  <a:cubicBezTo>
                    <a:pt x="1921" y="190"/>
                    <a:pt x="1476" y="0"/>
                    <a:pt x="1086" y="0"/>
                  </a:cubicBezTo>
                  <a:close/>
                </a:path>
              </a:pathLst>
            </a:custGeom>
            <a:solidFill>
              <a:srgbClr val="856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1230847" y="3284398"/>
              <a:ext cx="283016" cy="261358"/>
            </a:xfrm>
            <a:custGeom>
              <a:avLst/>
              <a:gdLst/>
              <a:ahLst/>
              <a:cxnLst/>
              <a:rect l="l" t="t" r="r" b="b"/>
              <a:pathLst>
                <a:path w="2326" h="2148" extrusionOk="0">
                  <a:moveTo>
                    <a:pt x="561" y="1"/>
                  </a:moveTo>
                  <a:cubicBezTo>
                    <a:pt x="533" y="1"/>
                    <a:pt x="507" y="2"/>
                    <a:pt x="480" y="4"/>
                  </a:cubicBezTo>
                  <a:cubicBezTo>
                    <a:pt x="428" y="31"/>
                    <a:pt x="384" y="63"/>
                    <a:pt x="348" y="103"/>
                  </a:cubicBezTo>
                  <a:cubicBezTo>
                    <a:pt x="1" y="455"/>
                    <a:pt x="133" y="1146"/>
                    <a:pt x="648" y="1657"/>
                  </a:cubicBezTo>
                  <a:cubicBezTo>
                    <a:pt x="966" y="1976"/>
                    <a:pt x="1356" y="2147"/>
                    <a:pt x="1688" y="2147"/>
                  </a:cubicBezTo>
                  <a:cubicBezTo>
                    <a:pt x="1889" y="2147"/>
                    <a:pt x="2068" y="2084"/>
                    <a:pt x="2198" y="1953"/>
                  </a:cubicBezTo>
                  <a:cubicBezTo>
                    <a:pt x="2238" y="1913"/>
                    <a:pt x="2270" y="1869"/>
                    <a:pt x="2298" y="1821"/>
                  </a:cubicBezTo>
                  <a:cubicBezTo>
                    <a:pt x="2326" y="1414"/>
                    <a:pt x="2138" y="930"/>
                    <a:pt x="1755" y="547"/>
                  </a:cubicBezTo>
                  <a:cubicBezTo>
                    <a:pt x="1396" y="188"/>
                    <a:pt x="950" y="1"/>
                    <a:pt x="561" y="1"/>
                  </a:cubicBezTo>
                  <a:close/>
                </a:path>
              </a:pathLst>
            </a:custGeom>
            <a:solidFill>
              <a:srgbClr val="856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1303365" y="3303866"/>
              <a:ext cx="191638" cy="184338"/>
            </a:xfrm>
            <a:custGeom>
              <a:avLst/>
              <a:gdLst/>
              <a:ahLst/>
              <a:cxnLst/>
              <a:rect l="l" t="t" r="r" b="b"/>
              <a:pathLst>
                <a:path w="1575" h="1515" extrusionOk="0">
                  <a:moveTo>
                    <a:pt x="141" y="1"/>
                  </a:moveTo>
                  <a:cubicBezTo>
                    <a:pt x="108" y="1"/>
                    <a:pt x="71" y="6"/>
                    <a:pt x="28" y="15"/>
                  </a:cubicBezTo>
                  <a:cubicBezTo>
                    <a:pt x="16" y="19"/>
                    <a:pt x="0" y="47"/>
                    <a:pt x="20" y="47"/>
                  </a:cubicBezTo>
                  <a:lnTo>
                    <a:pt x="20" y="43"/>
                  </a:lnTo>
                  <a:cubicBezTo>
                    <a:pt x="180" y="43"/>
                    <a:pt x="272" y="79"/>
                    <a:pt x="372" y="231"/>
                  </a:cubicBezTo>
                  <a:cubicBezTo>
                    <a:pt x="411" y="287"/>
                    <a:pt x="415" y="359"/>
                    <a:pt x="459" y="411"/>
                  </a:cubicBezTo>
                  <a:cubicBezTo>
                    <a:pt x="567" y="531"/>
                    <a:pt x="647" y="479"/>
                    <a:pt x="779" y="511"/>
                  </a:cubicBezTo>
                  <a:cubicBezTo>
                    <a:pt x="1051" y="583"/>
                    <a:pt x="931" y="834"/>
                    <a:pt x="1067" y="998"/>
                  </a:cubicBezTo>
                  <a:cubicBezTo>
                    <a:pt x="1103" y="1034"/>
                    <a:pt x="1147" y="1062"/>
                    <a:pt x="1194" y="1078"/>
                  </a:cubicBezTo>
                  <a:cubicBezTo>
                    <a:pt x="1366" y="1162"/>
                    <a:pt x="1494" y="1290"/>
                    <a:pt x="1494" y="1493"/>
                  </a:cubicBezTo>
                  <a:cubicBezTo>
                    <a:pt x="1494" y="1508"/>
                    <a:pt x="1501" y="1514"/>
                    <a:pt x="1509" y="1514"/>
                  </a:cubicBezTo>
                  <a:cubicBezTo>
                    <a:pt x="1521" y="1514"/>
                    <a:pt x="1536" y="1502"/>
                    <a:pt x="1538" y="1485"/>
                  </a:cubicBezTo>
                  <a:cubicBezTo>
                    <a:pt x="1574" y="1350"/>
                    <a:pt x="1534" y="1206"/>
                    <a:pt x="1434" y="1110"/>
                  </a:cubicBezTo>
                  <a:cubicBezTo>
                    <a:pt x="1326" y="1010"/>
                    <a:pt x="1139" y="982"/>
                    <a:pt x="1063" y="838"/>
                  </a:cubicBezTo>
                  <a:cubicBezTo>
                    <a:pt x="1015" y="742"/>
                    <a:pt x="1079" y="627"/>
                    <a:pt x="1003" y="535"/>
                  </a:cubicBezTo>
                  <a:cubicBezTo>
                    <a:pt x="943" y="455"/>
                    <a:pt x="851" y="443"/>
                    <a:pt x="759" y="435"/>
                  </a:cubicBezTo>
                  <a:cubicBezTo>
                    <a:pt x="579" y="407"/>
                    <a:pt x="551" y="419"/>
                    <a:pt x="431" y="227"/>
                  </a:cubicBezTo>
                  <a:cubicBezTo>
                    <a:pt x="344" y="88"/>
                    <a:pt x="283" y="1"/>
                    <a:pt x="141" y="1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1267836" y="3329296"/>
              <a:ext cx="211106" cy="200885"/>
            </a:xfrm>
            <a:custGeom>
              <a:avLst/>
              <a:gdLst/>
              <a:ahLst/>
              <a:cxnLst/>
              <a:rect l="l" t="t" r="r" b="b"/>
              <a:pathLst>
                <a:path w="1735" h="1651" extrusionOk="0">
                  <a:moveTo>
                    <a:pt x="71" y="1"/>
                  </a:moveTo>
                  <a:cubicBezTo>
                    <a:pt x="59" y="1"/>
                    <a:pt x="46" y="1"/>
                    <a:pt x="32" y="2"/>
                  </a:cubicBezTo>
                  <a:cubicBezTo>
                    <a:pt x="20" y="2"/>
                    <a:pt x="0" y="34"/>
                    <a:pt x="20" y="34"/>
                  </a:cubicBezTo>
                  <a:cubicBezTo>
                    <a:pt x="344" y="86"/>
                    <a:pt x="292" y="218"/>
                    <a:pt x="432" y="441"/>
                  </a:cubicBezTo>
                  <a:cubicBezTo>
                    <a:pt x="496" y="541"/>
                    <a:pt x="592" y="585"/>
                    <a:pt x="699" y="625"/>
                  </a:cubicBezTo>
                  <a:cubicBezTo>
                    <a:pt x="763" y="629"/>
                    <a:pt x="831" y="645"/>
                    <a:pt x="891" y="669"/>
                  </a:cubicBezTo>
                  <a:cubicBezTo>
                    <a:pt x="987" y="737"/>
                    <a:pt x="1047" y="841"/>
                    <a:pt x="1059" y="957"/>
                  </a:cubicBezTo>
                  <a:cubicBezTo>
                    <a:pt x="1083" y="1017"/>
                    <a:pt x="1079" y="1049"/>
                    <a:pt x="1119" y="1101"/>
                  </a:cubicBezTo>
                  <a:cubicBezTo>
                    <a:pt x="1275" y="1304"/>
                    <a:pt x="1734" y="1145"/>
                    <a:pt x="1590" y="1612"/>
                  </a:cubicBezTo>
                  <a:cubicBezTo>
                    <a:pt x="1582" y="1631"/>
                    <a:pt x="1593" y="1650"/>
                    <a:pt x="1606" y="1650"/>
                  </a:cubicBezTo>
                  <a:cubicBezTo>
                    <a:pt x="1613" y="1650"/>
                    <a:pt x="1620" y="1646"/>
                    <a:pt x="1626" y="1636"/>
                  </a:cubicBezTo>
                  <a:cubicBezTo>
                    <a:pt x="1698" y="1528"/>
                    <a:pt x="1694" y="1392"/>
                    <a:pt x="1618" y="1288"/>
                  </a:cubicBezTo>
                  <a:cubicBezTo>
                    <a:pt x="1546" y="1189"/>
                    <a:pt x="1463" y="1185"/>
                    <a:pt x="1359" y="1141"/>
                  </a:cubicBezTo>
                  <a:cubicBezTo>
                    <a:pt x="1083" y="1025"/>
                    <a:pt x="1171" y="885"/>
                    <a:pt x="1039" y="705"/>
                  </a:cubicBezTo>
                  <a:cubicBezTo>
                    <a:pt x="979" y="629"/>
                    <a:pt x="895" y="581"/>
                    <a:pt x="803" y="561"/>
                  </a:cubicBezTo>
                  <a:cubicBezTo>
                    <a:pt x="596" y="501"/>
                    <a:pt x="520" y="473"/>
                    <a:pt x="420" y="254"/>
                  </a:cubicBezTo>
                  <a:cubicBezTo>
                    <a:pt x="349" y="85"/>
                    <a:pt x="260" y="1"/>
                    <a:pt x="71" y="1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1274163" y="3397312"/>
              <a:ext cx="145888" cy="119485"/>
            </a:xfrm>
            <a:custGeom>
              <a:avLst/>
              <a:gdLst/>
              <a:ahLst/>
              <a:cxnLst/>
              <a:rect l="l" t="t" r="r" b="b"/>
              <a:pathLst>
                <a:path w="1199" h="982" extrusionOk="0">
                  <a:moveTo>
                    <a:pt x="30" y="1"/>
                  </a:moveTo>
                  <a:cubicBezTo>
                    <a:pt x="27" y="1"/>
                    <a:pt x="24" y="1"/>
                    <a:pt x="20" y="2"/>
                  </a:cubicBezTo>
                  <a:cubicBezTo>
                    <a:pt x="12" y="6"/>
                    <a:pt x="4" y="14"/>
                    <a:pt x="4" y="26"/>
                  </a:cubicBezTo>
                  <a:cubicBezTo>
                    <a:pt x="0" y="38"/>
                    <a:pt x="0" y="46"/>
                    <a:pt x="4" y="58"/>
                  </a:cubicBezTo>
                  <a:cubicBezTo>
                    <a:pt x="16" y="186"/>
                    <a:pt x="96" y="294"/>
                    <a:pt x="212" y="346"/>
                  </a:cubicBezTo>
                  <a:cubicBezTo>
                    <a:pt x="308" y="382"/>
                    <a:pt x="408" y="358"/>
                    <a:pt x="504" y="394"/>
                  </a:cubicBezTo>
                  <a:cubicBezTo>
                    <a:pt x="600" y="434"/>
                    <a:pt x="644" y="506"/>
                    <a:pt x="679" y="602"/>
                  </a:cubicBezTo>
                  <a:cubicBezTo>
                    <a:pt x="719" y="705"/>
                    <a:pt x="679" y="809"/>
                    <a:pt x="775" y="901"/>
                  </a:cubicBezTo>
                  <a:cubicBezTo>
                    <a:pt x="851" y="974"/>
                    <a:pt x="970" y="982"/>
                    <a:pt x="1076" y="982"/>
                  </a:cubicBezTo>
                  <a:cubicBezTo>
                    <a:pt x="1103" y="982"/>
                    <a:pt x="1130" y="981"/>
                    <a:pt x="1155" y="981"/>
                  </a:cubicBezTo>
                  <a:cubicBezTo>
                    <a:pt x="1179" y="981"/>
                    <a:pt x="1199" y="933"/>
                    <a:pt x="1171" y="925"/>
                  </a:cubicBezTo>
                  <a:cubicBezTo>
                    <a:pt x="1087" y="893"/>
                    <a:pt x="991" y="901"/>
                    <a:pt x="903" y="873"/>
                  </a:cubicBezTo>
                  <a:cubicBezTo>
                    <a:pt x="795" y="841"/>
                    <a:pt x="771" y="729"/>
                    <a:pt x="755" y="630"/>
                  </a:cubicBezTo>
                  <a:cubicBezTo>
                    <a:pt x="735" y="530"/>
                    <a:pt x="715" y="422"/>
                    <a:pt x="636" y="358"/>
                  </a:cubicBezTo>
                  <a:cubicBezTo>
                    <a:pt x="552" y="294"/>
                    <a:pt x="468" y="306"/>
                    <a:pt x="376" y="282"/>
                  </a:cubicBezTo>
                  <a:cubicBezTo>
                    <a:pt x="304" y="270"/>
                    <a:pt x="236" y="246"/>
                    <a:pt x="176" y="206"/>
                  </a:cubicBezTo>
                  <a:cubicBezTo>
                    <a:pt x="144" y="182"/>
                    <a:pt x="120" y="150"/>
                    <a:pt x="104" y="114"/>
                  </a:cubicBezTo>
                  <a:cubicBezTo>
                    <a:pt x="88" y="86"/>
                    <a:pt x="80" y="34"/>
                    <a:pt x="52" y="10"/>
                  </a:cubicBezTo>
                  <a:cubicBezTo>
                    <a:pt x="46" y="4"/>
                    <a:pt x="38" y="1"/>
                    <a:pt x="30" y="1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1397176" y="3838383"/>
              <a:ext cx="673228" cy="192125"/>
            </a:xfrm>
            <a:custGeom>
              <a:avLst/>
              <a:gdLst/>
              <a:ahLst/>
              <a:cxnLst/>
              <a:rect l="l" t="t" r="r" b="b"/>
              <a:pathLst>
                <a:path w="5533" h="1579" extrusionOk="0">
                  <a:moveTo>
                    <a:pt x="607" y="1"/>
                  </a:moveTo>
                  <a:lnTo>
                    <a:pt x="52" y="664"/>
                  </a:lnTo>
                  <a:cubicBezTo>
                    <a:pt x="0" y="724"/>
                    <a:pt x="8" y="812"/>
                    <a:pt x="72" y="864"/>
                  </a:cubicBezTo>
                  <a:cubicBezTo>
                    <a:pt x="499" y="1211"/>
                    <a:pt x="1274" y="1579"/>
                    <a:pt x="2768" y="1579"/>
                  </a:cubicBezTo>
                  <a:cubicBezTo>
                    <a:pt x="4259" y="1579"/>
                    <a:pt x="5034" y="1211"/>
                    <a:pt x="5465" y="864"/>
                  </a:cubicBezTo>
                  <a:cubicBezTo>
                    <a:pt x="5525" y="812"/>
                    <a:pt x="5533" y="724"/>
                    <a:pt x="5481" y="664"/>
                  </a:cubicBezTo>
                  <a:lnTo>
                    <a:pt x="4926" y="1"/>
                  </a:ln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1437937" y="3838383"/>
              <a:ext cx="592192" cy="118025"/>
            </a:xfrm>
            <a:custGeom>
              <a:avLst/>
              <a:gdLst/>
              <a:ahLst/>
              <a:cxnLst/>
              <a:rect l="l" t="t" r="r" b="b"/>
              <a:pathLst>
                <a:path w="4867" h="970" extrusionOk="0">
                  <a:moveTo>
                    <a:pt x="272" y="1"/>
                  </a:moveTo>
                  <a:lnTo>
                    <a:pt x="1" y="328"/>
                  </a:lnTo>
                  <a:cubicBezTo>
                    <a:pt x="756" y="756"/>
                    <a:pt x="1595" y="969"/>
                    <a:pt x="2433" y="969"/>
                  </a:cubicBezTo>
                  <a:cubicBezTo>
                    <a:pt x="3272" y="969"/>
                    <a:pt x="4111" y="756"/>
                    <a:pt x="4866" y="328"/>
                  </a:cubicBezTo>
                  <a:lnTo>
                    <a:pt x="4595" y="1"/>
                  </a:ln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1161857" y="3455351"/>
              <a:ext cx="1143867" cy="462365"/>
            </a:xfrm>
            <a:custGeom>
              <a:avLst/>
              <a:gdLst/>
              <a:ahLst/>
              <a:cxnLst/>
              <a:rect l="l" t="t" r="r" b="b"/>
              <a:pathLst>
                <a:path w="9401" h="380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9400" y="1"/>
                  </a:moveTo>
                  <a:lnTo>
                    <a:pt x="9400" y="1"/>
                  </a:lnTo>
                  <a:cubicBezTo>
                    <a:pt x="8286" y="312"/>
                    <a:pt x="6217" y="488"/>
                    <a:pt x="4702" y="488"/>
                  </a:cubicBezTo>
                  <a:cubicBezTo>
                    <a:pt x="3188" y="488"/>
                    <a:pt x="1115" y="312"/>
                    <a:pt x="1" y="1"/>
                  </a:cubicBezTo>
                  <a:lnTo>
                    <a:pt x="1" y="1"/>
                  </a:lnTo>
                  <a:cubicBezTo>
                    <a:pt x="5" y="3"/>
                    <a:pt x="238" y="3800"/>
                    <a:pt x="4702" y="3800"/>
                  </a:cubicBezTo>
                  <a:cubicBezTo>
                    <a:pt x="9165" y="3800"/>
                    <a:pt x="9400" y="1"/>
                    <a:pt x="9400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1981336" y="3690670"/>
              <a:ext cx="278636" cy="346409"/>
            </a:xfrm>
            <a:custGeom>
              <a:avLst/>
              <a:gdLst/>
              <a:ahLst/>
              <a:cxnLst/>
              <a:rect l="l" t="t" r="r" b="b"/>
              <a:pathLst>
                <a:path w="2290" h="2847" extrusionOk="0">
                  <a:moveTo>
                    <a:pt x="1040" y="0"/>
                  </a:moveTo>
                  <a:cubicBezTo>
                    <a:pt x="1016" y="0"/>
                    <a:pt x="996" y="0"/>
                    <a:pt x="972" y="4"/>
                  </a:cubicBezTo>
                  <a:lnTo>
                    <a:pt x="936" y="8"/>
                  </a:lnTo>
                  <a:cubicBezTo>
                    <a:pt x="904" y="12"/>
                    <a:pt x="876" y="20"/>
                    <a:pt x="844" y="24"/>
                  </a:cubicBezTo>
                  <a:cubicBezTo>
                    <a:pt x="289" y="172"/>
                    <a:pt x="1" y="919"/>
                    <a:pt x="205" y="1690"/>
                  </a:cubicBezTo>
                  <a:cubicBezTo>
                    <a:pt x="385" y="2371"/>
                    <a:pt x="888" y="2846"/>
                    <a:pt x="1386" y="2846"/>
                  </a:cubicBezTo>
                  <a:cubicBezTo>
                    <a:pt x="1452" y="2846"/>
                    <a:pt x="1518" y="2838"/>
                    <a:pt x="1583" y="2821"/>
                  </a:cubicBezTo>
                  <a:cubicBezTo>
                    <a:pt x="2018" y="2709"/>
                    <a:pt x="2282" y="2237"/>
                    <a:pt x="2290" y="1674"/>
                  </a:cubicBezTo>
                  <a:lnTo>
                    <a:pt x="2290" y="1630"/>
                  </a:lnTo>
                  <a:lnTo>
                    <a:pt x="2290" y="1566"/>
                  </a:lnTo>
                  <a:cubicBezTo>
                    <a:pt x="2290" y="1542"/>
                    <a:pt x="2286" y="1514"/>
                    <a:pt x="2282" y="1490"/>
                  </a:cubicBezTo>
                  <a:cubicBezTo>
                    <a:pt x="2282" y="1470"/>
                    <a:pt x="2282" y="1450"/>
                    <a:pt x="2278" y="1430"/>
                  </a:cubicBezTo>
                  <a:cubicBezTo>
                    <a:pt x="2274" y="1402"/>
                    <a:pt x="2270" y="1374"/>
                    <a:pt x="2266" y="1346"/>
                  </a:cubicBezTo>
                  <a:cubicBezTo>
                    <a:pt x="2266" y="1327"/>
                    <a:pt x="2262" y="1311"/>
                    <a:pt x="2258" y="1295"/>
                  </a:cubicBezTo>
                  <a:cubicBezTo>
                    <a:pt x="2250" y="1251"/>
                    <a:pt x="2238" y="1203"/>
                    <a:pt x="2226" y="1159"/>
                  </a:cubicBezTo>
                  <a:cubicBezTo>
                    <a:pt x="2210" y="1099"/>
                    <a:pt x="2194" y="1047"/>
                    <a:pt x="2174" y="991"/>
                  </a:cubicBezTo>
                  <a:cubicBezTo>
                    <a:pt x="2170" y="975"/>
                    <a:pt x="2162" y="959"/>
                    <a:pt x="2158" y="947"/>
                  </a:cubicBezTo>
                  <a:cubicBezTo>
                    <a:pt x="2142" y="907"/>
                    <a:pt x="2126" y="867"/>
                    <a:pt x="2106" y="831"/>
                  </a:cubicBezTo>
                  <a:cubicBezTo>
                    <a:pt x="2098" y="815"/>
                    <a:pt x="2094" y="803"/>
                    <a:pt x="2086" y="787"/>
                  </a:cubicBezTo>
                  <a:cubicBezTo>
                    <a:pt x="2062" y="743"/>
                    <a:pt x="2042" y="699"/>
                    <a:pt x="2014" y="659"/>
                  </a:cubicBezTo>
                  <a:lnTo>
                    <a:pt x="2010" y="643"/>
                  </a:lnTo>
                  <a:cubicBezTo>
                    <a:pt x="1978" y="595"/>
                    <a:pt x="1950" y="552"/>
                    <a:pt x="1914" y="508"/>
                  </a:cubicBezTo>
                  <a:cubicBezTo>
                    <a:pt x="1914" y="504"/>
                    <a:pt x="1910" y="500"/>
                    <a:pt x="1906" y="500"/>
                  </a:cubicBezTo>
                  <a:cubicBezTo>
                    <a:pt x="1878" y="460"/>
                    <a:pt x="1847" y="420"/>
                    <a:pt x="1811" y="384"/>
                  </a:cubicBezTo>
                  <a:lnTo>
                    <a:pt x="1799" y="372"/>
                  </a:lnTo>
                  <a:cubicBezTo>
                    <a:pt x="1695" y="260"/>
                    <a:pt x="1571" y="168"/>
                    <a:pt x="1435" y="96"/>
                  </a:cubicBezTo>
                  <a:cubicBezTo>
                    <a:pt x="1403" y="84"/>
                    <a:pt x="1371" y="68"/>
                    <a:pt x="1335" y="56"/>
                  </a:cubicBezTo>
                  <a:cubicBezTo>
                    <a:pt x="1319" y="48"/>
                    <a:pt x="1299" y="40"/>
                    <a:pt x="1279" y="36"/>
                  </a:cubicBezTo>
                  <a:cubicBezTo>
                    <a:pt x="1271" y="32"/>
                    <a:pt x="1259" y="32"/>
                    <a:pt x="1247" y="28"/>
                  </a:cubicBezTo>
                  <a:cubicBezTo>
                    <a:pt x="1227" y="20"/>
                    <a:pt x="1203" y="16"/>
                    <a:pt x="1179" y="12"/>
                  </a:cubicBezTo>
                  <a:lnTo>
                    <a:pt x="1155" y="8"/>
                  </a:lnTo>
                  <a:cubicBezTo>
                    <a:pt x="1123" y="4"/>
                    <a:pt x="1091" y="0"/>
                    <a:pt x="1064" y="0"/>
                  </a:cubicBezTo>
                  <a:close/>
                </a:path>
              </a:pathLst>
            </a:custGeom>
            <a:solidFill>
              <a:srgbClr val="856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2129414" y="3725104"/>
              <a:ext cx="85416" cy="236901"/>
            </a:xfrm>
            <a:custGeom>
              <a:avLst/>
              <a:gdLst/>
              <a:ahLst/>
              <a:cxnLst/>
              <a:rect l="l" t="t" r="r" b="b"/>
              <a:pathLst>
                <a:path w="702" h="1947" extrusionOk="0">
                  <a:moveTo>
                    <a:pt x="34" y="0"/>
                  </a:moveTo>
                  <a:cubicBezTo>
                    <a:pt x="21" y="0"/>
                    <a:pt x="0" y="14"/>
                    <a:pt x="14" y="21"/>
                  </a:cubicBezTo>
                  <a:cubicBezTo>
                    <a:pt x="146" y="97"/>
                    <a:pt x="206" y="173"/>
                    <a:pt x="214" y="344"/>
                  </a:cubicBezTo>
                  <a:cubicBezTo>
                    <a:pt x="218" y="408"/>
                    <a:pt x="186" y="468"/>
                    <a:pt x="198" y="536"/>
                  </a:cubicBezTo>
                  <a:cubicBezTo>
                    <a:pt x="226" y="684"/>
                    <a:pt x="322" y="680"/>
                    <a:pt x="414" y="768"/>
                  </a:cubicBezTo>
                  <a:cubicBezTo>
                    <a:pt x="602" y="956"/>
                    <a:pt x="382" y="1107"/>
                    <a:pt x="418" y="1307"/>
                  </a:cubicBezTo>
                  <a:cubicBezTo>
                    <a:pt x="430" y="1355"/>
                    <a:pt x="450" y="1399"/>
                    <a:pt x="482" y="1435"/>
                  </a:cubicBezTo>
                  <a:cubicBezTo>
                    <a:pt x="582" y="1587"/>
                    <a:pt x="630" y="1751"/>
                    <a:pt x="530" y="1918"/>
                  </a:cubicBezTo>
                  <a:cubicBezTo>
                    <a:pt x="518" y="1937"/>
                    <a:pt x="529" y="1947"/>
                    <a:pt x="543" y="1947"/>
                  </a:cubicBezTo>
                  <a:cubicBezTo>
                    <a:pt x="552" y="1947"/>
                    <a:pt x="563" y="1942"/>
                    <a:pt x="570" y="1934"/>
                  </a:cubicBezTo>
                  <a:cubicBezTo>
                    <a:pt x="665" y="1842"/>
                    <a:pt x="701" y="1703"/>
                    <a:pt x="665" y="1575"/>
                  </a:cubicBezTo>
                  <a:cubicBezTo>
                    <a:pt x="622" y="1439"/>
                    <a:pt x="486" y="1327"/>
                    <a:pt x="490" y="1175"/>
                  </a:cubicBezTo>
                  <a:cubicBezTo>
                    <a:pt x="494" y="1071"/>
                    <a:pt x="602" y="1008"/>
                    <a:pt x="590" y="896"/>
                  </a:cubicBezTo>
                  <a:cubicBezTo>
                    <a:pt x="578" y="804"/>
                    <a:pt x="506" y="748"/>
                    <a:pt x="442" y="696"/>
                  </a:cubicBezTo>
                  <a:cubicBezTo>
                    <a:pt x="306" y="588"/>
                    <a:pt x="274" y="584"/>
                    <a:pt x="270" y="372"/>
                  </a:cubicBezTo>
                  <a:cubicBezTo>
                    <a:pt x="262" y="177"/>
                    <a:pt x="250" y="65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2088531" y="3728024"/>
              <a:ext cx="108291" cy="257343"/>
            </a:xfrm>
            <a:custGeom>
              <a:avLst/>
              <a:gdLst/>
              <a:ahLst/>
              <a:cxnLst/>
              <a:rect l="l" t="t" r="r" b="b"/>
              <a:pathLst>
                <a:path w="890" h="2115" extrusionOk="0">
                  <a:moveTo>
                    <a:pt x="33" y="0"/>
                  </a:moveTo>
                  <a:cubicBezTo>
                    <a:pt x="20" y="0"/>
                    <a:pt x="1" y="10"/>
                    <a:pt x="15" y="21"/>
                  </a:cubicBezTo>
                  <a:lnTo>
                    <a:pt x="15" y="25"/>
                  </a:lnTo>
                  <a:cubicBezTo>
                    <a:pt x="254" y="221"/>
                    <a:pt x="151" y="304"/>
                    <a:pt x="159" y="556"/>
                  </a:cubicBezTo>
                  <a:cubicBezTo>
                    <a:pt x="163" y="668"/>
                    <a:pt x="218" y="752"/>
                    <a:pt x="290" y="832"/>
                  </a:cubicBezTo>
                  <a:cubicBezTo>
                    <a:pt x="342" y="868"/>
                    <a:pt x="386" y="912"/>
                    <a:pt x="426" y="964"/>
                  </a:cubicBezTo>
                  <a:cubicBezTo>
                    <a:pt x="470" y="1063"/>
                    <a:pt x="470" y="1179"/>
                    <a:pt x="426" y="1279"/>
                  </a:cubicBezTo>
                  <a:cubicBezTo>
                    <a:pt x="414" y="1327"/>
                    <a:pt x="406" y="1379"/>
                    <a:pt x="410" y="1427"/>
                  </a:cubicBezTo>
                  <a:cubicBezTo>
                    <a:pt x="438" y="1667"/>
                    <a:pt x="890" y="1759"/>
                    <a:pt x="550" y="2074"/>
                  </a:cubicBezTo>
                  <a:cubicBezTo>
                    <a:pt x="530" y="2087"/>
                    <a:pt x="532" y="2114"/>
                    <a:pt x="551" y="2114"/>
                  </a:cubicBezTo>
                  <a:cubicBezTo>
                    <a:pt x="556" y="2114"/>
                    <a:pt x="560" y="2113"/>
                    <a:pt x="566" y="2110"/>
                  </a:cubicBezTo>
                  <a:cubicBezTo>
                    <a:pt x="678" y="2058"/>
                    <a:pt x="742" y="1942"/>
                    <a:pt x="726" y="1822"/>
                  </a:cubicBezTo>
                  <a:cubicBezTo>
                    <a:pt x="714" y="1703"/>
                    <a:pt x="650" y="1659"/>
                    <a:pt x="586" y="1571"/>
                  </a:cubicBezTo>
                  <a:cubicBezTo>
                    <a:pt x="414" y="1347"/>
                    <a:pt x="550" y="1271"/>
                    <a:pt x="530" y="1063"/>
                  </a:cubicBezTo>
                  <a:cubicBezTo>
                    <a:pt x="518" y="972"/>
                    <a:pt x="474" y="888"/>
                    <a:pt x="406" y="828"/>
                  </a:cubicBezTo>
                  <a:cubicBezTo>
                    <a:pt x="262" y="680"/>
                    <a:pt x="214" y="620"/>
                    <a:pt x="238" y="392"/>
                  </a:cubicBezTo>
                  <a:cubicBezTo>
                    <a:pt x="258" y="209"/>
                    <a:pt x="222" y="93"/>
                    <a:pt x="39" y="1"/>
                  </a:cubicBezTo>
                  <a:cubicBezTo>
                    <a:pt x="37" y="0"/>
                    <a:pt x="35" y="0"/>
                    <a:pt x="33" y="0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2053367" y="3787158"/>
              <a:ext cx="74587" cy="164505"/>
            </a:xfrm>
            <a:custGeom>
              <a:avLst/>
              <a:gdLst/>
              <a:ahLst/>
              <a:cxnLst/>
              <a:rect l="l" t="t" r="r" b="b"/>
              <a:pathLst>
                <a:path w="613" h="1352" extrusionOk="0">
                  <a:moveTo>
                    <a:pt x="82" y="1"/>
                  </a:moveTo>
                  <a:cubicBezTo>
                    <a:pt x="76" y="1"/>
                    <a:pt x="71" y="4"/>
                    <a:pt x="68" y="10"/>
                  </a:cubicBezTo>
                  <a:cubicBezTo>
                    <a:pt x="60" y="14"/>
                    <a:pt x="52" y="26"/>
                    <a:pt x="48" y="34"/>
                  </a:cubicBezTo>
                  <a:cubicBezTo>
                    <a:pt x="0" y="146"/>
                    <a:pt x="12" y="274"/>
                    <a:pt x="84" y="370"/>
                  </a:cubicBezTo>
                  <a:cubicBezTo>
                    <a:pt x="148" y="446"/>
                    <a:pt x="240" y="478"/>
                    <a:pt x="300" y="553"/>
                  </a:cubicBezTo>
                  <a:cubicBezTo>
                    <a:pt x="364" y="625"/>
                    <a:pt x="364" y="709"/>
                    <a:pt x="344" y="805"/>
                  </a:cubicBezTo>
                  <a:cubicBezTo>
                    <a:pt x="328" y="913"/>
                    <a:pt x="244" y="981"/>
                    <a:pt x="280" y="1101"/>
                  </a:cubicBezTo>
                  <a:cubicBezTo>
                    <a:pt x="316" y="1221"/>
                    <a:pt x="456" y="1289"/>
                    <a:pt x="555" y="1348"/>
                  </a:cubicBezTo>
                  <a:cubicBezTo>
                    <a:pt x="558" y="1350"/>
                    <a:pt x="561" y="1351"/>
                    <a:pt x="564" y="1351"/>
                  </a:cubicBezTo>
                  <a:cubicBezTo>
                    <a:pt x="583" y="1351"/>
                    <a:pt x="612" y="1325"/>
                    <a:pt x="595" y="1309"/>
                  </a:cubicBezTo>
                  <a:cubicBezTo>
                    <a:pt x="539" y="1245"/>
                    <a:pt x="456" y="1205"/>
                    <a:pt x="396" y="1141"/>
                  </a:cubicBezTo>
                  <a:cubicBezTo>
                    <a:pt x="324" y="1061"/>
                    <a:pt x="356" y="957"/>
                    <a:pt x="388" y="869"/>
                  </a:cubicBezTo>
                  <a:cubicBezTo>
                    <a:pt x="420" y="777"/>
                    <a:pt x="460" y="681"/>
                    <a:pt x="420" y="585"/>
                  </a:cubicBezTo>
                  <a:cubicBezTo>
                    <a:pt x="384" y="494"/>
                    <a:pt x="308" y="462"/>
                    <a:pt x="244" y="402"/>
                  </a:cubicBezTo>
                  <a:cubicBezTo>
                    <a:pt x="192" y="354"/>
                    <a:pt x="148" y="302"/>
                    <a:pt x="116" y="238"/>
                  </a:cubicBezTo>
                  <a:cubicBezTo>
                    <a:pt x="104" y="206"/>
                    <a:pt x="96" y="166"/>
                    <a:pt x="100" y="130"/>
                  </a:cubicBezTo>
                  <a:cubicBezTo>
                    <a:pt x="100" y="98"/>
                    <a:pt x="120" y="54"/>
                    <a:pt x="112" y="22"/>
                  </a:cubicBezTo>
                  <a:cubicBezTo>
                    <a:pt x="108" y="10"/>
                    <a:pt x="100" y="2"/>
                    <a:pt x="88" y="2"/>
                  </a:cubicBezTo>
                  <a:cubicBezTo>
                    <a:pt x="86" y="1"/>
                    <a:pt x="84" y="1"/>
                    <a:pt x="82" y="1"/>
                  </a:cubicBezTo>
                  <a:close/>
                </a:path>
              </a:pathLst>
            </a:custGeom>
            <a:solidFill>
              <a:srgbClr val="7A5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2217628" y="3867585"/>
              <a:ext cx="351519" cy="254787"/>
            </a:xfrm>
            <a:custGeom>
              <a:avLst/>
              <a:gdLst/>
              <a:ahLst/>
              <a:cxnLst/>
              <a:rect l="l" t="t" r="r" b="b"/>
              <a:pathLst>
                <a:path w="2889" h="2094" extrusionOk="0">
                  <a:moveTo>
                    <a:pt x="1443" y="0"/>
                  </a:moveTo>
                  <a:cubicBezTo>
                    <a:pt x="648" y="0"/>
                    <a:pt x="0" y="468"/>
                    <a:pt x="0" y="1047"/>
                  </a:cubicBezTo>
                  <a:cubicBezTo>
                    <a:pt x="0" y="1622"/>
                    <a:pt x="648" y="2094"/>
                    <a:pt x="1443" y="2094"/>
                  </a:cubicBezTo>
                  <a:cubicBezTo>
                    <a:pt x="2242" y="2094"/>
                    <a:pt x="2889" y="1622"/>
                    <a:pt x="2889" y="1047"/>
                  </a:cubicBezTo>
                  <a:cubicBezTo>
                    <a:pt x="2889" y="468"/>
                    <a:pt x="2242" y="0"/>
                    <a:pt x="1443" y="0"/>
                  </a:cubicBezTo>
                  <a:close/>
                </a:path>
              </a:pathLst>
            </a:custGeom>
            <a:solidFill>
              <a:srgbClr val="7B58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2280290" y="3922460"/>
              <a:ext cx="226194" cy="144550"/>
            </a:xfrm>
            <a:custGeom>
              <a:avLst/>
              <a:gdLst/>
              <a:ahLst/>
              <a:cxnLst/>
              <a:rect l="l" t="t" r="r" b="b"/>
              <a:pathLst>
                <a:path w="1859" h="1188" extrusionOk="0">
                  <a:moveTo>
                    <a:pt x="928" y="1"/>
                  </a:moveTo>
                  <a:cubicBezTo>
                    <a:pt x="888" y="1"/>
                    <a:pt x="852" y="1"/>
                    <a:pt x="812" y="5"/>
                  </a:cubicBezTo>
                  <a:lnTo>
                    <a:pt x="780" y="9"/>
                  </a:lnTo>
                  <a:cubicBezTo>
                    <a:pt x="752" y="13"/>
                    <a:pt x="724" y="17"/>
                    <a:pt x="696" y="21"/>
                  </a:cubicBezTo>
                  <a:lnTo>
                    <a:pt x="668" y="25"/>
                  </a:lnTo>
                  <a:cubicBezTo>
                    <a:pt x="632" y="33"/>
                    <a:pt x="596" y="41"/>
                    <a:pt x="560" y="49"/>
                  </a:cubicBezTo>
                  <a:lnTo>
                    <a:pt x="548" y="53"/>
                  </a:lnTo>
                  <a:cubicBezTo>
                    <a:pt x="520" y="61"/>
                    <a:pt x="488" y="73"/>
                    <a:pt x="460" y="81"/>
                  </a:cubicBezTo>
                  <a:lnTo>
                    <a:pt x="436" y="93"/>
                  </a:lnTo>
                  <a:cubicBezTo>
                    <a:pt x="408" y="101"/>
                    <a:pt x="384" y="113"/>
                    <a:pt x="360" y="125"/>
                  </a:cubicBezTo>
                  <a:lnTo>
                    <a:pt x="344" y="133"/>
                  </a:lnTo>
                  <a:cubicBezTo>
                    <a:pt x="316" y="145"/>
                    <a:pt x="288" y="165"/>
                    <a:pt x="264" y="181"/>
                  </a:cubicBezTo>
                  <a:lnTo>
                    <a:pt x="248" y="189"/>
                  </a:lnTo>
                  <a:cubicBezTo>
                    <a:pt x="228" y="205"/>
                    <a:pt x="208" y="220"/>
                    <a:pt x="188" y="236"/>
                  </a:cubicBezTo>
                  <a:lnTo>
                    <a:pt x="173" y="248"/>
                  </a:lnTo>
                  <a:cubicBezTo>
                    <a:pt x="153" y="268"/>
                    <a:pt x="133" y="288"/>
                    <a:pt x="113" y="308"/>
                  </a:cubicBezTo>
                  <a:cubicBezTo>
                    <a:pt x="41" y="388"/>
                    <a:pt x="1" y="488"/>
                    <a:pt x="1" y="596"/>
                  </a:cubicBezTo>
                  <a:cubicBezTo>
                    <a:pt x="1" y="924"/>
                    <a:pt x="416" y="1187"/>
                    <a:pt x="928" y="1187"/>
                  </a:cubicBezTo>
                  <a:cubicBezTo>
                    <a:pt x="1443" y="1187"/>
                    <a:pt x="1858" y="924"/>
                    <a:pt x="1858" y="596"/>
                  </a:cubicBezTo>
                  <a:cubicBezTo>
                    <a:pt x="1850" y="460"/>
                    <a:pt x="1786" y="332"/>
                    <a:pt x="1683" y="248"/>
                  </a:cubicBezTo>
                  <a:lnTo>
                    <a:pt x="1667" y="236"/>
                  </a:lnTo>
                  <a:cubicBezTo>
                    <a:pt x="1651" y="220"/>
                    <a:pt x="1631" y="205"/>
                    <a:pt x="1607" y="189"/>
                  </a:cubicBezTo>
                  <a:lnTo>
                    <a:pt x="1595" y="181"/>
                  </a:lnTo>
                  <a:cubicBezTo>
                    <a:pt x="1567" y="165"/>
                    <a:pt x="1539" y="149"/>
                    <a:pt x="1511" y="133"/>
                  </a:cubicBezTo>
                  <a:lnTo>
                    <a:pt x="1499" y="125"/>
                  </a:lnTo>
                  <a:cubicBezTo>
                    <a:pt x="1475" y="113"/>
                    <a:pt x="1447" y="101"/>
                    <a:pt x="1423" y="89"/>
                  </a:cubicBezTo>
                  <a:lnTo>
                    <a:pt x="1395" y="81"/>
                  </a:lnTo>
                  <a:cubicBezTo>
                    <a:pt x="1367" y="69"/>
                    <a:pt x="1339" y="61"/>
                    <a:pt x="1311" y="53"/>
                  </a:cubicBezTo>
                  <a:lnTo>
                    <a:pt x="1295" y="49"/>
                  </a:lnTo>
                  <a:cubicBezTo>
                    <a:pt x="1263" y="41"/>
                    <a:pt x="1227" y="33"/>
                    <a:pt x="1191" y="25"/>
                  </a:cubicBezTo>
                  <a:lnTo>
                    <a:pt x="1163" y="21"/>
                  </a:lnTo>
                  <a:cubicBezTo>
                    <a:pt x="1135" y="17"/>
                    <a:pt x="1107" y="13"/>
                    <a:pt x="1075" y="9"/>
                  </a:cubicBezTo>
                  <a:lnTo>
                    <a:pt x="1043" y="5"/>
                  </a:lnTo>
                  <a:cubicBezTo>
                    <a:pt x="1007" y="1"/>
                    <a:pt x="967" y="1"/>
                    <a:pt x="928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of Content">
  <p:cSld name="CUSTOM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3"/>
          <p:cNvSpPr txBox="1">
            <a:spLocks noGrp="1"/>
          </p:cNvSpPr>
          <p:nvPr>
            <p:ph type="title" hasCustomPrompt="1"/>
          </p:nvPr>
        </p:nvSpPr>
        <p:spPr>
          <a:xfrm flipH="1">
            <a:off x="4200927" y="584925"/>
            <a:ext cx="988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8" name="Google Shape;848;p13"/>
          <p:cNvSpPr txBox="1">
            <a:spLocks noGrp="1"/>
          </p:cNvSpPr>
          <p:nvPr>
            <p:ph type="subTitle" idx="1"/>
          </p:nvPr>
        </p:nvSpPr>
        <p:spPr>
          <a:xfrm>
            <a:off x="4200937" y="1493225"/>
            <a:ext cx="21306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13"/>
          <p:cNvSpPr txBox="1">
            <a:spLocks noGrp="1"/>
          </p:cNvSpPr>
          <p:nvPr>
            <p:ph type="subTitle" idx="2"/>
          </p:nvPr>
        </p:nvSpPr>
        <p:spPr>
          <a:xfrm>
            <a:off x="4200924" y="1149550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0" name="Google Shape;85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6425650" y="584925"/>
            <a:ext cx="98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1" name="Google Shape;851;p13"/>
          <p:cNvSpPr txBox="1">
            <a:spLocks noGrp="1"/>
          </p:cNvSpPr>
          <p:nvPr>
            <p:ph type="subTitle" idx="4"/>
          </p:nvPr>
        </p:nvSpPr>
        <p:spPr>
          <a:xfrm>
            <a:off x="6425428" y="1493225"/>
            <a:ext cx="21270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13"/>
          <p:cNvSpPr txBox="1">
            <a:spLocks noGrp="1"/>
          </p:cNvSpPr>
          <p:nvPr>
            <p:ph type="subTitle" idx="5"/>
          </p:nvPr>
        </p:nvSpPr>
        <p:spPr>
          <a:xfrm>
            <a:off x="6425661" y="1149550"/>
            <a:ext cx="221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3" name="Google Shape;85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00927" y="2690300"/>
            <a:ext cx="988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4" name="Google Shape;854;p13"/>
          <p:cNvSpPr txBox="1">
            <a:spLocks noGrp="1"/>
          </p:cNvSpPr>
          <p:nvPr>
            <p:ph type="subTitle" idx="7"/>
          </p:nvPr>
        </p:nvSpPr>
        <p:spPr>
          <a:xfrm>
            <a:off x="4200937" y="3590100"/>
            <a:ext cx="21306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13"/>
          <p:cNvSpPr txBox="1">
            <a:spLocks noGrp="1"/>
          </p:cNvSpPr>
          <p:nvPr>
            <p:ph type="subTitle" idx="8"/>
          </p:nvPr>
        </p:nvSpPr>
        <p:spPr>
          <a:xfrm>
            <a:off x="4200924" y="3244624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6" name="Google Shape;856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6425650" y="2690301"/>
            <a:ext cx="98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3"/>
          <p:cNvSpPr txBox="1">
            <a:spLocks noGrp="1"/>
          </p:cNvSpPr>
          <p:nvPr>
            <p:ph type="subTitle" idx="13"/>
          </p:nvPr>
        </p:nvSpPr>
        <p:spPr>
          <a:xfrm>
            <a:off x="6425428" y="3590102"/>
            <a:ext cx="2127000" cy="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13"/>
          <p:cNvSpPr txBox="1">
            <a:spLocks noGrp="1"/>
          </p:cNvSpPr>
          <p:nvPr>
            <p:ph type="subTitle" idx="14"/>
          </p:nvPr>
        </p:nvSpPr>
        <p:spPr>
          <a:xfrm>
            <a:off x="6425661" y="3244625"/>
            <a:ext cx="221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13"/>
          <p:cNvSpPr txBox="1">
            <a:spLocks noGrp="1"/>
          </p:cNvSpPr>
          <p:nvPr>
            <p:ph type="title" idx="15"/>
          </p:nvPr>
        </p:nvSpPr>
        <p:spPr>
          <a:xfrm>
            <a:off x="1258875" y="345500"/>
            <a:ext cx="2286000" cy="13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4"/>
          <p:cNvSpPr txBox="1">
            <a:spLocks noGrp="1"/>
          </p:cNvSpPr>
          <p:nvPr>
            <p:ph type="title"/>
          </p:nvPr>
        </p:nvSpPr>
        <p:spPr>
          <a:xfrm>
            <a:off x="4572000" y="3104650"/>
            <a:ext cx="3652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2" name="Google Shape;862;p14"/>
          <p:cNvSpPr txBox="1">
            <a:spLocks noGrp="1"/>
          </p:cNvSpPr>
          <p:nvPr>
            <p:ph type="subTitle" idx="1"/>
          </p:nvPr>
        </p:nvSpPr>
        <p:spPr>
          <a:xfrm>
            <a:off x="4572000" y="1587450"/>
            <a:ext cx="3652500" cy="15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63" name="Google Shape;863;p14"/>
          <p:cNvGrpSpPr/>
          <p:nvPr/>
        </p:nvGrpSpPr>
        <p:grpSpPr>
          <a:xfrm>
            <a:off x="-890135" y="-2332623"/>
            <a:ext cx="1350786" cy="6933547"/>
            <a:chOff x="-310035" y="-2332623"/>
            <a:chExt cx="1350786" cy="6933547"/>
          </a:xfrm>
        </p:grpSpPr>
        <p:sp>
          <p:nvSpPr>
            <p:cNvPr id="864" name="Google Shape;864;p14"/>
            <p:cNvSpPr/>
            <p:nvPr/>
          </p:nvSpPr>
          <p:spPr>
            <a:xfrm flipH="1">
              <a:off x="-199757" y="-2332623"/>
              <a:ext cx="1130234" cy="6933413"/>
            </a:xfrm>
            <a:custGeom>
              <a:avLst/>
              <a:gdLst/>
              <a:ahLst/>
              <a:cxnLst/>
              <a:rect l="l" t="t" r="r" b="b"/>
              <a:pathLst>
                <a:path w="8558" h="52501" extrusionOk="0">
                  <a:moveTo>
                    <a:pt x="1" y="0"/>
                  </a:moveTo>
                  <a:lnTo>
                    <a:pt x="1" y="52501"/>
                  </a:lnTo>
                  <a:lnTo>
                    <a:pt x="8558" y="52501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 flipH="1">
              <a:off x="641245" y="2375109"/>
              <a:ext cx="13735" cy="1647345"/>
            </a:xfrm>
            <a:custGeom>
              <a:avLst/>
              <a:gdLst/>
              <a:ahLst/>
              <a:cxnLst/>
              <a:rect l="l" t="t" r="r" b="b"/>
              <a:pathLst>
                <a:path w="104" h="10700" extrusionOk="0">
                  <a:moveTo>
                    <a:pt x="52" y="0"/>
                  </a:moveTo>
                  <a:cubicBezTo>
                    <a:pt x="26" y="0"/>
                    <a:pt x="0" y="17"/>
                    <a:pt x="0" y="51"/>
                  </a:cubicBezTo>
                  <a:lnTo>
                    <a:pt x="0" y="10645"/>
                  </a:lnTo>
                  <a:cubicBezTo>
                    <a:pt x="0" y="10681"/>
                    <a:pt x="26" y="10699"/>
                    <a:pt x="52" y="10699"/>
                  </a:cubicBezTo>
                  <a:cubicBezTo>
                    <a:pt x="78" y="10699"/>
                    <a:pt x="104" y="10681"/>
                    <a:pt x="104" y="10645"/>
                  </a:cubicBezTo>
                  <a:lnTo>
                    <a:pt x="104" y="51"/>
                  </a:lnTo>
                  <a:cubicBezTo>
                    <a:pt x="104" y="17"/>
                    <a:pt x="78" y="0"/>
                    <a:pt x="5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 flipH="1">
              <a:off x="358363" y="2375109"/>
              <a:ext cx="13867" cy="1647345"/>
            </a:xfrm>
            <a:custGeom>
              <a:avLst/>
              <a:gdLst/>
              <a:ahLst/>
              <a:cxnLst/>
              <a:rect l="l" t="t" r="r" b="b"/>
              <a:pathLst>
                <a:path w="105" h="10700" extrusionOk="0">
                  <a:moveTo>
                    <a:pt x="52" y="0"/>
                  </a:moveTo>
                  <a:cubicBezTo>
                    <a:pt x="26" y="0"/>
                    <a:pt x="0" y="17"/>
                    <a:pt x="0" y="51"/>
                  </a:cubicBezTo>
                  <a:lnTo>
                    <a:pt x="0" y="10645"/>
                  </a:lnTo>
                  <a:cubicBezTo>
                    <a:pt x="0" y="10681"/>
                    <a:pt x="26" y="10699"/>
                    <a:pt x="52" y="10699"/>
                  </a:cubicBezTo>
                  <a:cubicBezTo>
                    <a:pt x="78" y="10699"/>
                    <a:pt x="104" y="10681"/>
                    <a:pt x="104" y="10645"/>
                  </a:cubicBezTo>
                  <a:lnTo>
                    <a:pt x="104" y="51"/>
                  </a:lnTo>
                  <a:cubicBezTo>
                    <a:pt x="104" y="17"/>
                    <a:pt x="78" y="0"/>
                    <a:pt x="5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 flipH="1">
              <a:off x="75613" y="2375109"/>
              <a:ext cx="13867" cy="1647345"/>
            </a:xfrm>
            <a:custGeom>
              <a:avLst/>
              <a:gdLst/>
              <a:ahLst/>
              <a:cxnLst/>
              <a:rect l="l" t="t" r="r" b="b"/>
              <a:pathLst>
                <a:path w="105" h="10700" extrusionOk="0">
                  <a:moveTo>
                    <a:pt x="52" y="0"/>
                  </a:moveTo>
                  <a:cubicBezTo>
                    <a:pt x="26" y="0"/>
                    <a:pt x="1" y="17"/>
                    <a:pt x="1" y="51"/>
                  </a:cubicBezTo>
                  <a:lnTo>
                    <a:pt x="1" y="10645"/>
                  </a:lnTo>
                  <a:cubicBezTo>
                    <a:pt x="1" y="10681"/>
                    <a:pt x="26" y="10699"/>
                    <a:pt x="52" y="10699"/>
                  </a:cubicBezTo>
                  <a:cubicBezTo>
                    <a:pt x="78" y="10699"/>
                    <a:pt x="104" y="10681"/>
                    <a:pt x="104" y="10645"/>
                  </a:cubicBezTo>
                  <a:lnTo>
                    <a:pt x="104" y="51"/>
                  </a:lnTo>
                  <a:cubicBezTo>
                    <a:pt x="104" y="17"/>
                    <a:pt x="78" y="0"/>
                    <a:pt x="52" y="0"/>
                  </a:cubicBezTo>
                  <a:close/>
                </a:path>
              </a:pathLst>
            </a:custGeom>
            <a:solidFill>
              <a:srgbClr val="CD9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 flipH="1">
              <a:off x="-310035" y="4162345"/>
              <a:ext cx="1350786" cy="438580"/>
            </a:xfrm>
            <a:custGeom>
              <a:avLst/>
              <a:gdLst/>
              <a:ahLst/>
              <a:cxnLst/>
              <a:rect l="l" t="t" r="r" b="b"/>
              <a:pathLst>
                <a:path w="10228" h="3321" extrusionOk="0">
                  <a:moveTo>
                    <a:pt x="836" y="1"/>
                  </a:moveTo>
                  <a:cubicBezTo>
                    <a:pt x="836" y="1"/>
                    <a:pt x="1" y="1195"/>
                    <a:pt x="1" y="3321"/>
                  </a:cubicBezTo>
                  <a:lnTo>
                    <a:pt x="10228" y="3321"/>
                  </a:lnTo>
                  <a:cubicBezTo>
                    <a:pt x="10228" y="1195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267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 flipH="1">
              <a:off x="740697" y="4177401"/>
              <a:ext cx="100107" cy="400017"/>
            </a:xfrm>
            <a:custGeom>
              <a:avLst/>
              <a:gdLst/>
              <a:ahLst/>
              <a:cxnLst/>
              <a:rect l="l" t="t" r="r" b="b"/>
              <a:pathLst>
                <a:path w="758" h="3029" extrusionOk="0">
                  <a:moveTo>
                    <a:pt x="688" y="0"/>
                  </a:moveTo>
                  <a:cubicBezTo>
                    <a:pt x="670" y="0"/>
                    <a:pt x="653" y="9"/>
                    <a:pt x="644" y="31"/>
                  </a:cubicBezTo>
                  <a:cubicBezTo>
                    <a:pt x="644" y="35"/>
                    <a:pt x="1" y="1409"/>
                    <a:pt x="1" y="2975"/>
                  </a:cubicBezTo>
                  <a:cubicBezTo>
                    <a:pt x="1" y="3011"/>
                    <a:pt x="27" y="3029"/>
                    <a:pt x="53" y="3029"/>
                  </a:cubicBezTo>
                  <a:cubicBezTo>
                    <a:pt x="79" y="3029"/>
                    <a:pt x="105" y="3011"/>
                    <a:pt x="105" y="2975"/>
                  </a:cubicBezTo>
                  <a:cubicBezTo>
                    <a:pt x="105" y="2208"/>
                    <a:pt x="260" y="1481"/>
                    <a:pt x="420" y="949"/>
                  </a:cubicBezTo>
                  <a:cubicBezTo>
                    <a:pt x="500" y="682"/>
                    <a:pt x="580" y="462"/>
                    <a:pt x="640" y="310"/>
                  </a:cubicBezTo>
                  <a:cubicBezTo>
                    <a:pt x="668" y="234"/>
                    <a:pt x="692" y="174"/>
                    <a:pt x="712" y="135"/>
                  </a:cubicBezTo>
                  <a:lnTo>
                    <a:pt x="732" y="91"/>
                  </a:lnTo>
                  <a:cubicBezTo>
                    <a:pt x="736" y="83"/>
                    <a:pt x="736" y="75"/>
                    <a:pt x="736" y="75"/>
                  </a:cubicBezTo>
                  <a:cubicBezTo>
                    <a:pt x="757" y="35"/>
                    <a:pt x="722" y="0"/>
                    <a:pt x="688" y="0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 flipH="1">
              <a:off x="538374" y="4177797"/>
              <a:ext cx="57053" cy="399225"/>
            </a:xfrm>
            <a:custGeom>
              <a:avLst/>
              <a:gdLst/>
              <a:ahLst/>
              <a:cxnLst/>
              <a:rect l="l" t="t" r="r" b="b"/>
              <a:pathLst>
                <a:path w="432" h="3023" extrusionOk="0">
                  <a:moveTo>
                    <a:pt x="370" y="0"/>
                  </a:moveTo>
                  <a:cubicBezTo>
                    <a:pt x="349" y="0"/>
                    <a:pt x="328" y="12"/>
                    <a:pt x="320" y="40"/>
                  </a:cubicBezTo>
                  <a:lnTo>
                    <a:pt x="320" y="36"/>
                  </a:lnTo>
                  <a:cubicBezTo>
                    <a:pt x="320" y="40"/>
                    <a:pt x="0" y="1214"/>
                    <a:pt x="0" y="2972"/>
                  </a:cubicBezTo>
                  <a:cubicBezTo>
                    <a:pt x="0" y="3006"/>
                    <a:pt x="26" y="3023"/>
                    <a:pt x="52" y="3023"/>
                  </a:cubicBezTo>
                  <a:cubicBezTo>
                    <a:pt x="78" y="3023"/>
                    <a:pt x="104" y="3006"/>
                    <a:pt x="104" y="2972"/>
                  </a:cubicBezTo>
                  <a:cubicBezTo>
                    <a:pt x="104" y="2265"/>
                    <a:pt x="156" y="1562"/>
                    <a:pt x="264" y="863"/>
                  </a:cubicBezTo>
                  <a:cubicBezTo>
                    <a:pt x="304" y="607"/>
                    <a:pt x="344" y="407"/>
                    <a:pt x="372" y="271"/>
                  </a:cubicBezTo>
                  <a:cubicBezTo>
                    <a:pt x="388" y="203"/>
                    <a:pt x="400" y="152"/>
                    <a:pt x="408" y="116"/>
                  </a:cubicBezTo>
                  <a:lnTo>
                    <a:pt x="420" y="64"/>
                  </a:lnTo>
                  <a:cubicBezTo>
                    <a:pt x="432" y="26"/>
                    <a:pt x="401" y="0"/>
                    <a:pt x="370" y="0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 flipH="1">
              <a:off x="-110069" y="4177269"/>
              <a:ext cx="100107" cy="400149"/>
            </a:xfrm>
            <a:custGeom>
              <a:avLst/>
              <a:gdLst/>
              <a:ahLst/>
              <a:cxnLst/>
              <a:rect l="l" t="t" r="r" b="b"/>
              <a:pathLst>
                <a:path w="758" h="3030" extrusionOk="0">
                  <a:moveTo>
                    <a:pt x="69" y="0"/>
                  </a:moveTo>
                  <a:cubicBezTo>
                    <a:pt x="35" y="0"/>
                    <a:pt x="0" y="34"/>
                    <a:pt x="19" y="76"/>
                  </a:cubicBezTo>
                  <a:lnTo>
                    <a:pt x="27" y="92"/>
                  </a:lnTo>
                  <a:cubicBezTo>
                    <a:pt x="31" y="104"/>
                    <a:pt x="39" y="116"/>
                    <a:pt x="46" y="136"/>
                  </a:cubicBezTo>
                  <a:cubicBezTo>
                    <a:pt x="66" y="175"/>
                    <a:pt x="90" y="235"/>
                    <a:pt x="118" y="311"/>
                  </a:cubicBezTo>
                  <a:cubicBezTo>
                    <a:pt x="178" y="463"/>
                    <a:pt x="258" y="683"/>
                    <a:pt x="338" y="950"/>
                  </a:cubicBezTo>
                  <a:cubicBezTo>
                    <a:pt x="498" y="1482"/>
                    <a:pt x="654" y="2209"/>
                    <a:pt x="654" y="2976"/>
                  </a:cubicBezTo>
                  <a:cubicBezTo>
                    <a:pt x="654" y="3012"/>
                    <a:pt x="680" y="3030"/>
                    <a:pt x="706" y="3030"/>
                  </a:cubicBezTo>
                  <a:cubicBezTo>
                    <a:pt x="732" y="3030"/>
                    <a:pt x="758" y="3012"/>
                    <a:pt x="758" y="2976"/>
                  </a:cubicBezTo>
                  <a:cubicBezTo>
                    <a:pt x="758" y="1410"/>
                    <a:pt x="114" y="36"/>
                    <a:pt x="114" y="32"/>
                  </a:cubicBezTo>
                  <a:cubicBezTo>
                    <a:pt x="105" y="10"/>
                    <a:pt x="87" y="0"/>
                    <a:pt x="69" y="0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 flipH="1">
              <a:off x="135310" y="4177797"/>
              <a:ext cx="57185" cy="399225"/>
            </a:xfrm>
            <a:custGeom>
              <a:avLst/>
              <a:gdLst/>
              <a:ahLst/>
              <a:cxnLst/>
              <a:rect l="l" t="t" r="r" b="b"/>
              <a:pathLst>
                <a:path w="433" h="3023" extrusionOk="0">
                  <a:moveTo>
                    <a:pt x="62" y="0"/>
                  </a:moveTo>
                  <a:cubicBezTo>
                    <a:pt x="31" y="0"/>
                    <a:pt x="0" y="26"/>
                    <a:pt x="10" y="64"/>
                  </a:cubicBezTo>
                  <a:cubicBezTo>
                    <a:pt x="10" y="64"/>
                    <a:pt x="17" y="80"/>
                    <a:pt x="25" y="116"/>
                  </a:cubicBezTo>
                  <a:cubicBezTo>
                    <a:pt x="33" y="152"/>
                    <a:pt x="45" y="203"/>
                    <a:pt x="61" y="271"/>
                  </a:cubicBezTo>
                  <a:cubicBezTo>
                    <a:pt x="89" y="407"/>
                    <a:pt x="129" y="607"/>
                    <a:pt x="169" y="863"/>
                  </a:cubicBezTo>
                  <a:cubicBezTo>
                    <a:pt x="277" y="1562"/>
                    <a:pt x="329" y="2265"/>
                    <a:pt x="329" y="2972"/>
                  </a:cubicBezTo>
                  <a:cubicBezTo>
                    <a:pt x="329" y="3006"/>
                    <a:pt x="355" y="3023"/>
                    <a:pt x="381" y="3023"/>
                  </a:cubicBezTo>
                  <a:cubicBezTo>
                    <a:pt x="407" y="3023"/>
                    <a:pt x="433" y="3006"/>
                    <a:pt x="433" y="2972"/>
                  </a:cubicBezTo>
                  <a:cubicBezTo>
                    <a:pt x="433" y="1214"/>
                    <a:pt x="113" y="40"/>
                    <a:pt x="113" y="36"/>
                  </a:cubicBezTo>
                  <a:lnTo>
                    <a:pt x="109" y="40"/>
                  </a:lnTo>
                  <a:cubicBezTo>
                    <a:pt x="103" y="12"/>
                    <a:pt x="83" y="0"/>
                    <a:pt x="62" y="0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 flipH="1">
              <a:off x="358369" y="4177269"/>
              <a:ext cx="13867" cy="399753"/>
            </a:xfrm>
            <a:custGeom>
              <a:avLst/>
              <a:gdLst/>
              <a:ahLst/>
              <a:cxnLst/>
              <a:rect l="l" t="t" r="r" b="b"/>
              <a:pathLst>
                <a:path w="105" h="3027" extrusionOk="0">
                  <a:moveTo>
                    <a:pt x="52" y="1"/>
                  </a:moveTo>
                  <a:cubicBezTo>
                    <a:pt x="26" y="1"/>
                    <a:pt x="0" y="18"/>
                    <a:pt x="0" y="52"/>
                  </a:cubicBezTo>
                  <a:lnTo>
                    <a:pt x="0" y="2976"/>
                  </a:lnTo>
                  <a:cubicBezTo>
                    <a:pt x="0" y="3010"/>
                    <a:pt x="26" y="3027"/>
                    <a:pt x="52" y="3027"/>
                  </a:cubicBezTo>
                  <a:cubicBezTo>
                    <a:pt x="78" y="3027"/>
                    <a:pt x="104" y="3010"/>
                    <a:pt x="104" y="2976"/>
                  </a:cubicBezTo>
                  <a:lnTo>
                    <a:pt x="104" y="52"/>
                  </a:lnTo>
                  <a:cubicBezTo>
                    <a:pt x="104" y="18"/>
                    <a:pt x="78" y="1"/>
                    <a:pt x="52" y="1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 flipH="1">
              <a:off x="-310035" y="2161293"/>
              <a:ext cx="1350786" cy="213809"/>
            </a:xfrm>
            <a:custGeom>
              <a:avLst/>
              <a:gdLst/>
              <a:ahLst/>
              <a:cxnLst/>
              <a:rect l="l" t="t" r="r" b="b"/>
              <a:pathLst>
                <a:path w="10228" h="1619" extrusionOk="0">
                  <a:moveTo>
                    <a:pt x="169" y="0"/>
                  </a:moveTo>
                  <a:cubicBezTo>
                    <a:pt x="77" y="0"/>
                    <a:pt x="1" y="76"/>
                    <a:pt x="1" y="172"/>
                  </a:cubicBezTo>
                  <a:lnTo>
                    <a:pt x="1" y="1446"/>
                  </a:lnTo>
                  <a:cubicBezTo>
                    <a:pt x="1" y="1542"/>
                    <a:pt x="77" y="1618"/>
                    <a:pt x="169" y="1618"/>
                  </a:cubicBezTo>
                  <a:lnTo>
                    <a:pt x="10060" y="1618"/>
                  </a:lnTo>
                  <a:cubicBezTo>
                    <a:pt x="10152" y="1618"/>
                    <a:pt x="10228" y="1542"/>
                    <a:pt x="10228" y="1446"/>
                  </a:cubicBezTo>
                  <a:lnTo>
                    <a:pt x="10228" y="172"/>
                  </a:lnTo>
                  <a:cubicBezTo>
                    <a:pt x="10228" y="76"/>
                    <a:pt x="10152" y="0"/>
                    <a:pt x="10060" y="0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 flipH="1">
              <a:off x="-310035" y="3948664"/>
              <a:ext cx="1350786" cy="213809"/>
            </a:xfrm>
            <a:custGeom>
              <a:avLst/>
              <a:gdLst/>
              <a:ahLst/>
              <a:cxnLst/>
              <a:rect l="l" t="t" r="r" b="b"/>
              <a:pathLst>
                <a:path w="10228" h="1619" extrusionOk="0">
                  <a:moveTo>
                    <a:pt x="169" y="1"/>
                  </a:moveTo>
                  <a:cubicBezTo>
                    <a:pt x="77" y="1"/>
                    <a:pt x="1" y="77"/>
                    <a:pt x="1" y="173"/>
                  </a:cubicBezTo>
                  <a:lnTo>
                    <a:pt x="1" y="1447"/>
                  </a:lnTo>
                  <a:cubicBezTo>
                    <a:pt x="1" y="1543"/>
                    <a:pt x="77" y="1619"/>
                    <a:pt x="169" y="1619"/>
                  </a:cubicBezTo>
                  <a:lnTo>
                    <a:pt x="10060" y="1619"/>
                  </a:lnTo>
                  <a:cubicBezTo>
                    <a:pt x="10152" y="1619"/>
                    <a:pt x="10228" y="1543"/>
                    <a:pt x="10228" y="1447"/>
                  </a:cubicBezTo>
                  <a:lnTo>
                    <a:pt x="10228" y="173"/>
                  </a:lnTo>
                  <a:cubicBezTo>
                    <a:pt x="10228" y="77"/>
                    <a:pt x="10152" y="1"/>
                    <a:pt x="10060" y="1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14"/>
          <p:cNvGrpSpPr/>
          <p:nvPr/>
        </p:nvGrpSpPr>
        <p:grpSpPr>
          <a:xfrm>
            <a:off x="3072998" y="-661575"/>
            <a:ext cx="299663" cy="2758803"/>
            <a:chOff x="3072998" y="-661575"/>
            <a:chExt cx="299663" cy="2758803"/>
          </a:xfrm>
        </p:grpSpPr>
        <p:sp>
          <p:nvSpPr>
            <p:cNvPr id="877" name="Google Shape;877;p14"/>
            <p:cNvSpPr/>
            <p:nvPr/>
          </p:nvSpPr>
          <p:spPr>
            <a:xfrm flipH="1">
              <a:off x="3200167" y="1469749"/>
              <a:ext cx="45327" cy="30333"/>
            </a:xfrm>
            <a:custGeom>
              <a:avLst/>
              <a:gdLst/>
              <a:ahLst/>
              <a:cxnLst/>
              <a:rect l="l" t="t" r="r" b="b"/>
              <a:pathLst>
                <a:path w="396" h="265" extrusionOk="0">
                  <a:moveTo>
                    <a:pt x="40" y="1"/>
                  </a:moveTo>
                  <a:cubicBezTo>
                    <a:pt x="20" y="1"/>
                    <a:pt x="0" y="17"/>
                    <a:pt x="0" y="41"/>
                  </a:cubicBezTo>
                  <a:lnTo>
                    <a:pt x="0" y="265"/>
                  </a:lnTo>
                  <a:lnTo>
                    <a:pt x="396" y="265"/>
                  </a:lnTo>
                  <a:lnTo>
                    <a:pt x="396" y="41"/>
                  </a:lnTo>
                  <a:cubicBezTo>
                    <a:pt x="396" y="17"/>
                    <a:pt x="376" y="1"/>
                    <a:pt x="352" y="1"/>
                  </a:cubicBezTo>
                  <a:close/>
                </a:path>
              </a:pathLst>
            </a:custGeom>
            <a:solidFill>
              <a:srgbClr val="FCEE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 flipH="1">
              <a:off x="3122904" y="1659069"/>
              <a:ext cx="199852" cy="311109"/>
            </a:xfrm>
            <a:custGeom>
              <a:avLst/>
              <a:gdLst/>
              <a:ahLst/>
              <a:cxnLst/>
              <a:rect l="l" t="t" r="r" b="b"/>
              <a:pathLst>
                <a:path w="1746" h="2718" extrusionOk="0">
                  <a:moveTo>
                    <a:pt x="0" y="1"/>
                  </a:moveTo>
                  <a:lnTo>
                    <a:pt x="0" y="2717"/>
                  </a:lnTo>
                  <a:lnTo>
                    <a:pt x="1746" y="2717"/>
                  </a:lnTo>
                  <a:lnTo>
                    <a:pt x="1746" y="1"/>
                  </a:lnTo>
                  <a:close/>
                </a:path>
              </a:pathLst>
            </a:custGeom>
            <a:solidFill>
              <a:srgbClr val="A86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 flipH="1">
              <a:off x="3072998" y="1623471"/>
              <a:ext cx="299663" cy="70967"/>
            </a:xfrm>
            <a:custGeom>
              <a:avLst/>
              <a:gdLst/>
              <a:ahLst/>
              <a:cxnLst/>
              <a:rect l="l" t="t" r="r" b="b"/>
              <a:pathLst>
                <a:path w="2618" h="620" extrusionOk="0">
                  <a:moveTo>
                    <a:pt x="37" y="0"/>
                  </a:moveTo>
                  <a:cubicBezTo>
                    <a:pt x="17" y="0"/>
                    <a:pt x="1" y="16"/>
                    <a:pt x="1" y="36"/>
                  </a:cubicBezTo>
                  <a:lnTo>
                    <a:pt x="1" y="583"/>
                  </a:lnTo>
                  <a:cubicBezTo>
                    <a:pt x="1" y="603"/>
                    <a:pt x="17" y="619"/>
                    <a:pt x="37" y="619"/>
                  </a:cubicBezTo>
                  <a:lnTo>
                    <a:pt x="2581" y="619"/>
                  </a:lnTo>
                  <a:cubicBezTo>
                    <a:pt x="2601" y="619"/>
                    <a:pt x="2617" y="603"/>
                    <a:pt x="2617" y="583"/>
                  </a:cubicBezTo>
                  <a:lnTo>
                    <a:pt x="2617" y="36"/>
                  </a:lnTo>
                  <a:cubicBezTo>
                    <a:pt x="2617" y="16"/>
                    <a:pt x="2601" y="0"/>
                    <a:pt x="2581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 flipH="1">
              <a:off x="3072998" y="1934349"/>
              <a:ext cx="299663" cy="70967"/>
            </a:xfrm>
            <a:custGeom>
              <a:avLst/>
              <a:gdLst/>
              <a:ahLst/>
              <a:cxnLst/>
              <a:rect l="l" t="t" r="r" b="b"/>
              <a:pathLst>
                <a:path w="2618" h="620" extrusionOk="0">
                  <a:moveTo>
                    <a:pt x="37" y="1"/>
                  </a:moveTo>
                  <a:cubicBezTo>
                    <a:pt x="17" y="1"/>
                    <a:pt x="1" y="17"/>
                    <a:pt x="1" y="37"/>
                  </a:cubicBezTo>
                  <a:lnTo>
                    <a:pt x="1" y="584"/>
                  </a:lnTo>
                  <a:cubicBezTo>
                    <a:pt x="1" y="604"/>
                    <a:pt x="17" y="620"/>
                    <a:pt x="37" y="620"/>
                  </a:cubicBezTo>
                  <a:lnTo>
                    <a:pt x="2581" y="620"/>
                  </a:lnTo>
                  <a:cubicBezTo>
                    <a:pt x="2601" y="620"/>
                    <a:pt x="2617" y="604"/>
                    <a:pt x="2617" y="584"/>
                  </a:cubicBezTo>
                  <a:lnTo>
                    <a:pt x="2617" y="37"/>
                  </a:lnTo>
                  <a:cubicBezTo>
                    <a:pt x="2617" y="17"/>
                    <a:pt x="2601" y="1"/>
                    <a:pt x="2581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 flipH="1">
              <a:off x="3125193" y="2002912"/>
              <a:ext cx="195273" cy="70623"/>
            </a:xfrm>
            <a:custGeom>
              <a:avLst/>
              <a:gdLst/>
              <a:ahLst/>
              <a:cxnLst/>
              <a:rect l="l" t="t" r="r" b="b"/>
              <a:pathLst>
                <a:path w="1706" h="617" extrusionOk="0">
                  <a:moveTo>
                    <a:pt x="0" y="1"/>
                  </a:moveTo>
                  <a:lnTo>
                    <a:pt x="0" y="488"/>
                  </a:lnTo>
                  <a:cubicBezTo>
                    <a:pt x="0" y="560"/>
                    <a:pt x="56" y="616"/>
                    <a:pt x="128" y="616"/>
                  </a:cubicBezTo>
                  <a:lnTo>
                    <a:pt x="1578" y="616"/>
                  </a:lnTo>
                  <a:cubicBezTo>
                    <a:pt x="1650" y="616"/>
                    <a:pt x="1706" y="560"/>
                    <a:pt x="1706" y="488"/>
                  </a:cubicBezTo>
                  <a:lnTo>
                    <a:pt x="1706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 flipH="1">
              <a:off x="3205203" y="2073420"/>
              <a:ext cx="35254" cy="23808"/>
            </a:xfrm>
            <a:custGeom>
              <a:avLst/>
              <a:gdLst/>
              <a:ahLst/>
              <a:cxnLst/>
              <a:rect l="l" t="t" r="r" b="b"/>
              <a:pathLst>
                <a:path w="308" h="208" extrusionOk="0">
                  <a:moveTo>
                    <a:pt x="0" y="0"/>
                  </a:moveTo>
                  <a:lnTo>
                    <a:pt x="0" y="176"/>
                  </a:lnTo>
                  <a:cubicBezTo>
                    <a:pt x="0" y="192"/>
                    <a:pt x="16" y="208"/>
                    <a:pt x="32" y="208"/>
                  </a:cubicBezTo>
                  <a:lnTo>
                    <a:pt x="276" y="208"/>
                  </a:lnTo>
                  <a:cubicBezTo>
                    <a:pt x="292" y="208"/>
                    <a:pt x="308" y="192"/>
                    <a:pt x="308" y="176"/>
                  </a:cubicBezTo>
                  <a:lnTo>
                    <a:pt x="308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 flipH="1">
              <a:off x="3124736" y="1492641"/>
              <a:ext cx="195731" cy="148229"/>
            </a:xfrm>
            <a:custGeom>
              <a:avLst/>
              <a:gdLst/>
              <a:ahLst/>
              <a:cxnLst/>
              <a:rect l="l" t="t" r="r" b="b"/>
              <a:pathLst>
                <a:path w="1710" h="1295" extrusionOk="0">
                  <a:moveTo>
                    <a:pt x="747" y="1"/>
                  </a:moveTo>
                  <a:cubicBezTo>
                    <a:pt x="336" y="5"/>
                    <a:pt x="0" y="340"/>
                    <a:pt x="0" y="752"/>
                  </a:cubicBezTo>
                  <a:lnTo>
                    <a:pt x="0" y="1147"/>
                  </a:lnTo>
                  <a:cubicBezTo>
                    <a:pt x="277" y="1246"/>
                    <a:pt x="556" y="1294"/>
                    <a:pt x="837" y="1294"/>
                  </a:cubicBezTo>
                  <a:cubicBezTo>
                    <a:pt x="1125" y="1294"/>
                    <a:pt x="1415" y="1244"/>
                    <a:pt x="1710" y="1147"/>
                  </a:cubicBezTo>
                  <a:lnTo>
                    <a:pt x="1710" y="752"/>
                  </a:lnTo>
                  <a:cubicBezTo>
                    <a:pt x="1710" y="336"/>
                    <a:pt x="1374" y="1"/>
                    <a:pt x="959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 flipH="1">
              <a:off x="3308562" y="1683335"/>
              <a:ext cx="28387" cy="262119"/>
            </a:xfrm>
            <a:custGeom>
              <a:avLst/>
              <a:gdLst/>
              <a:ahLst/>
              <a:cxnLst/>
              <a:rect l="l" t="t" r="r" b="b"/>
              <a:pathLst>
                <a:path w="248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248" y="22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 flipH="1">
              <a:off x="3208866" y="1683335"/>
              <a:ext cx="27929" cy="262119"/>
            </a:xfrm>
            <a:custGeom>
              <a:avLst/>
              <a:gdLst/>
              <a:ahLst/>
              <a:cxnLst/>
              <a:rect l="l" t="t" r="r" b="b"/>
              <a:pathLst>
                <a:path w="244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244" y="2290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 flipH="1">
              <a:off x="3108712" y="1683335"/>
              <a:ext cx="28387" cy="262119"/>
            </a:xfrm>
            <a:custGeom>
              <a:avLst/>
              <a:gdLst/>
              <a:ahLst/>
              <a:cxnLst/>
              <a:rect l="l" t="t" r="r" b="b"/>
              <a:pathLst>
                <a:path w="248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248" y="22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7" name="Google Shape;887;p14"/>
            <p:cNvCxnSpPr/>
            <p:nvPr/>
          </p:nvCxnSpPr>
          <p:spPr>
            <a:xfrm rot="10800000">
              <a:off x="3222825" y="-661575"/>
              <a:ext cx="0" cy="2174400"/>
            </a:xfrm>
            <a:prstGeom prst="straightConnector1">
              <a:avLst/>
            </a:prstGeom>
            <a:noFill/>
            <a:ln w="19050" cap="flat" cmpd="sng">
              <a:solidFill>
                <a:srgbClr val="FFDBC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2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5"/>
          <p:cNvSpPr txBox="1">
            <a:spLocks noGrp="1"/>
          </p:cNvSpPr>
          <p:nvPr>
            <p:ph type="title"/>
          </p:nvPr>
        </p:nvSpPr>
        <p:spPr>
          <a:xfrm>
            <a:off x="816975" y="1678125"/>
            <a:ext cx="30258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0" name="Google Shape;890;p15"/>
          <p:cNvSpPr txBox="1">
            <a:spLocks noGrp="1"/>
          </p:cNvSpPr>
          <p:nvPr>
            <p:ph type="subTitle" idx="1"/>
          </p:nvPr>
        </p:nvSpPr>
        <p:spPr>
          <a:xfrm>
            <a:off x="981775" y="2570450"/>
            <a:ext cx="26961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1" name="Google Shape;891;p15"/>
          <p:cNvSpPr/>
          <p:nvPr/>
        </p:nvSpPr>
        <p:spPr>
          <a:xfrm>
            <a:off x="4723290" y="698660"/>
            <a:ext cx="1686271" cy="2301565"/>
          </a:xfrm>
          <a:custGeom>
            <a:avLst/>
            <a:gdLst/>
            <a:ahLst/>
            <a:cxnLst/>
            <a:rect l="l" t="t" r="r" b="b"/>
            <a:pathLst>
              <a:path w="31029" h="42351" extrusionOk="0">
                <a:moveTo>
                  <a:pt x="15512" y="0"/>
                </a:moveTo>
                <a:cubicBezTo>
                  <a:pt x="15512" y="0"/>
                  <a:pt x="15512" y="1674"/>
                  <a:pt x="8469" y="2182"/>
                </a:cubicBezTo>
                <a:cubicBezTo>
                  <a:pt x="2501" y="2605"/>
                  <a:pt x="1830" y="6404"/>
                  <a:pt x="2377" y="8985"/>
                </a:cubicBezTo>
                <a:cubicBezTo>
                  <a:pt x="2521" y="9620"/>
                  <a:pt x="2037" y="10227"/>
                  <a:pt x="1386" y="10231"/>
                </a:cubicBezTo>
                <a:cubicBezTo>
                  <a:pt x="619" y="10231"/>
                  <a:pt x="0" y="10850"/>
                  <a:pt x="0" y="11613"/>
                </a:cubicBezTo>
                <a:cubicBezTo>
                  <a:pt x="0" y="12377"/>
                  <a:pt x="619" y="12996"/>
                  <a:pt x="1386" y="12996"/>
                </a:cubicBezTo>
                <a:cubicBezTo>
                  <a:pt x="2057" y="12996"/>
                  <a:pt x="2601" y="13543"/>
                  <a:pt x="2601" y="14214"/>
                </a:cubicBezTo>
                <a:lnTo>
                  <a:pt x="2601" y="42350"/>
                </a:lnTo>
                <a:lnTo>
                  <a:pt x="28428" y="42350"/>
                </a:lnTo>
                <a:lnTo>
                  <a:pt x="28428" y="14214"/>
                </a:lnTo>
                <a:cubicBezTo>
                  <a:pt x="28428" y="13543"/>
                  <a:pt x="28971" y="12996"/>
                  <a:pt x="29642" y="12996"/>
                </a:cubicBezTo>
                <a:cubicBezTo>
                  <a:pt x="30409" y="12996"/>
                  <a:pt x="31028" y="12377"/>
                  <a:pt x="31028" y="11613"/>
                </a:cubicBezTo>
                <a:cubicBezTo>
                  <a:pt x="31028" y="10850"/>
                  <a:pt x="30409" y="10231"/>
                  <a:pt x="29646" y="10231"/>
                </a:cubicBezTo>
                <a:cubicBezTo>
                  <a:pt x="28991" y="10227"/>
                  <a:pt x="28508" y="9620"/>
                  <a:pt x="28651" y="8985"/>
                </a:cubicBezTo>
                <a:cubicBezTo>
                  <a:pt x="29203" y="6408"/>
                  <a:pt x="28531" y="2605"/>
                  <a:pt x="22559" y="2182"/>
                </a:cubicBezTo>
                <a:cubicBezTo>
                  <a:pt x="15512" y="1674"/>
                  <a:pt x="15512" y="0"/>
                  <a:pt x="15512" y="0"/>
                </a:cubicBezTo>
                <a:close/>
              </a:path>
            </a:pathLst>
          </a:custGeom>
          <a:solidFill>
            <a:srgbClr val="F1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5"/>
          <p:cNvSpPr/>
          <p:nvPr/>
        </p:nvSpPr>
        <p:spPr>
          <a:xfrm>
            <a:off x="4723290" y="698660"/>
            <a:ext cx="1686054" cy="2239449"/>
          </a:xfrm>
          <a:custGeom>
            <a:avLst/>
            <a:gdLst/>
            <a:ahLst/>
            <a:cxnLst/>
            <a:rect l="l" t="t" r="r" b="b"/>
            <a:pathLst>
              <a:path w="31025" h="41208" extrusionOk="0">
                <a:moveTo>
                  <a:pt x="15512" y="0"/>
                </a:moveTo>
                <a:cubicBezTo>
                  <a:pt x="15512" y="0"/>
                  <a:pt x="15512" y="1674"/>
                  <a:pt x="8469" y="2182"/>
                </a:cubicBezTo>
                <a:cubicBezTo>
                  <a:pt x="2497" y="2605"/>
                  <a:pt x="1826" y="6408"/>
                  <a:pt x="2377" y="8985"/>
                </a:cubicBezTo>
                <a:cubicBezTo>
                  <a:pt x="2517" y="9620"/>
                  <a:pt x="2037" y="10227"/>
                  <a:pt x="1382" y="10231"/>
                </a:cubicBezTo>
                <a:cubicBezTo>
                  <a:pt x="619" y="10231"/>
                  <a:pt x="0" y="10850"/>
                  <a:pt x="0" y="11613"/>
                </a:cubicBezTo>
                <a:cubicBezTo>
                  <a:pt x="0" y="12377"/>
                  <a:pt x="619" y="12996"/>
                  <a:pt x="1382" y="12996"/>
                </a:cubicBezTo>
                <a:cubicBezTo>
                  <a:pt x="2053" y="12996"/>
                  <a:pt x="2601" y="13543"/>
                  <a:pt x="2601" y="14214"/>
                </a:cubicBezTo>
                <a:lnTo>
                  <a:pt x="2601" y="31740"/>
                </a:lnTo>
                <a:cubicBezTo>
                  <a:pt x="10638" y="37368"/>
                  <a:pt x="20382" y="40001"/>
                  <a:pt x="28428" y="41207"/>
                </a:cubicBezTo>
                <a:lnTo>
                  <a:pt x="28428" y="14214"/>
                </a:lnTo>
                <a:cubicBezTo>
                  <a:pt x="28428" y="13543"/>
                  <a:pt x="28971" y="12996"/>
                  <a:pt x="29642" y="12996"/>
                </a:cubicBezTo>
                <a:cubicBezTo>
                  <a:pt x="30405" y="12996"/>
                  <a:pt x="31024" y="12377"/>
                  <a:pt x="31024" y="11613"/>
                </a:cubicBezTo>
                <a:cubicBezTo>
                  <a:pt x="31024" y="10850"/>
                  <a:pt x="30405" y="10231"/>
                  <a:pt x="29642" y="10231"/>
                </a:cubicBezTo>
                <a:cubicBezTo>
                  <a:pt x="28991" y="10227"/>
                  <a:pt x="28508" y="9620"/>
                  <a:pt x="28651" y="8985"/>
                </a:cubicBezTo>
                <a:cubicBezTo>
                  <a:pt x="29199" y="6404"/>
                  <a:pt x="28531" y="2605"/>
                  <a:pt x="22559" y="2182"/>
                </a:cubicBezTo>
                <a:cubicBezTo>
                  <a:pt x="15512" y="1674"/>
                  <a:pt x="15512" y="0"/>
                  <a:pt x="15512" y="0"/>
                </a:cubicBezTo>
                <a:close/>
              </a:path>
            </a:pathLst>
          </a:custGeom>
          <a:solidFill>
            <a:srgbClr val="006196">
              <a:alpha val="21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15"/>
          <p:cNvSpPr/>
          <p:nvPr/>
        </p:nvSpPr>
        <p:spPr>
          <a:xfrm>
            <a:off x="4272983" y="1282007"/>
            <a:ext cx="158742" cy="158742"/>
          </a:xfrm>
          <a:custGeom>
            <a:avLst/>
            <a:gdLst/>
            <a:ahLst/>
            <a:cxnLst/>
            <a:rect l="l" t="t" r="r" b="b"/>
            <a:pathLst>
              <a:path w="2921" h="2921" extrusionOk="0">
                <a:moveTo>
                  <a:pt x="1459" y="1"/>
                </a:moveTo>
                <a:cubicBezTo>
                  <a:pt x="656" y="1"/>
                  <a:pt x="1" y="652"/>
                  <a:pt x="1" y="1459"/>
                </a:cubicBezTo>
                <a:cubicBezTo>
                  <a:pt x="1" y="2266"/>
                  <a:pt x="656" y="2921"/>
                  <a:pt x="1459" y="2921"/>
                </a:cubicBezTo>
                <a:cubicBezTo>
                  <a:pt x="2266" y="2921"/>
                  <a:pt x="2921" y="2266"/>
                  <a:pt x="2921" y="1459"/>
                </a:cubicBezTo>
                <a:cubicBezTo>
                  <a:pt x="2921" y="652"/>
                  <a:pt x="2266" y="1"/>
                  <a:pt x="1459" y="1"/>
                </a:cubicBezTo>
                <a:close/>
              </a:path>
            </a:pathLst>
          </a:custGeom>
          <a:solidFill>
            <a:srgbClr val="F1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15"/>
          <p:cNvSpPr/>
          <p:nvPr/>
        </p:nvSpPr>
        <p:spPr>
          <a:xfrm>
            <a:off x="4343300" y="-79786"/>
            <a:ext cx="18097" cy="1366430"/>
          </a:xfrm>
          <a:custGeom>
            <a:avLst/>
            <a:gdLst/>
            <a:ahLst/>
            <a:cxnLst/>
            <a:rect l="l" t="t" r="r" b="b"/>
            <a:pathLst>
              <a:path w="333" h="13691" extrusionOk="0">
                <a:moveTo>
                  <a:pt x="1" y="0"/>
                </a:moveTo>
                <a:lnTo>
                  <a:pt x="1" y="13691"/>
                </a:lnTo>
                <a:lnTo>
                  <a:pt x="333" y="13691"/>
                </a:lnTo>
                <a:lnTo>
                  <a:pt x="333" y="0"/>
                </a:lnTo>
                <a:close/>
              </a:path>
            </a:pathLst>
          </a:custGeom>
          <a:solidFill>
            <a:srgbClr val="F1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15"/>
          <p:cNvSpPr/>
          <p:nvPr/>
        </p:nvSpPr>
        <p:spPr>
          <a:xfrm>
            <a:off x="6891024" y="870392"/>
            <a:ext cx="185479" cy="158633"/>
          </a:xfrm>
          <a:custGeom>
            <a:avLst/>
            <a:gdLst/>
            <a:ahLst/>
            <a:cxnLst/>
            <a:rect l="l" t="t" r="r" b="b"/>
            <a:pathLst>
              <a:path w="3413" h="2919" extrusionOk="0">
                <a:moveTo>
                  <a:pt x="1962" y="0"/>
                </a:moveTo>
                <a:cubicBezTo>
                  <a:pt x="1959" y="0"/>
                  <a:pt x="1957" y="0"/>
                  <a:pt x="1954" y="0"/>
                </a:cubicBezTo>
                <a:cubicBezTo>
                  <a:pt x="652" y="0"/>
                  <a:pt x="1" y="1570"/>
                  <a:pt x="920" y="2489"/>
                </a:cubicBezTo>
                <a:cubicBezTo>
                  <a:pt x="1201" y="2770"/>
                  <a:pt x="1575" y="2919"/>
                  <a:pt x="1955" y="2919"/>
                </a:cubicBezTo>
                <a:cubicBezTo>
                  <a:pt x="2142" y="2919"/>
                  <a:pt x="2330" y="2883"/>
                  <a:pt x="2510" y="2809"/>
                </a:cubicBezTo>
                <a:cubicBezTo>
                  <a:pt x="3057" y="2581"/>
                  <a:pt x="3413" y="2050"/>
                  <a:pt x="3413" y="1458"/>
                </a:cubicBezTo>
                <a:cubicBezTo>
                  <a:pt x="3413" y="654"/>
                  <a:pt x="2765" y="0"/>
                  <a:pt x="1962" y="0"/>
                </a:cubicBezTo>
                <a:close/>
              </a:path>
            </a:pathLst>
          </a:custGeom>
          <a:solidFill>
            <a:srgbClr val="F1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15"/>
          <p:cNvSpPr/>
          <p:nvPr/>
        </p:nvSpPr>
        <p:spPr>
          <a:xfrm>
            <a:off x="7560400" y="-79775"/>
            <a:ext cx="600730" cy="3058738"/>
          </a:xfrm>
          <a:custGeom>
            <a:avLst/>
            <a:gdLst/>
            <a:ahLst/>
            <a:cxnLst/>
            <a:rect l="l" t="t" r="r" b="b"/>
            <a:pathLst>
              <a:path w="11054" h="44144" extrusionOk="0">
                <a:moveTo>
                  <a:pt x="0" y="0"/>
                </a:moveTo>
                <a:lnTo>
                  <a:pt x="0" y="44144"/>
                </a:lnTo>
                <a:lnTo>
                  <a:pt x="11054" y="44144"/>
                </a:lnTo>
                <a:lnTo>
                  <a:pt x="11054" y="0"/>
                </a:lnTo>
                <a:close/>
              </a:path>
            </a:pathLst>
          </a:custGeom>
          <a:solidFill>
            <a:srgbClr val="2679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5"/>
          <p:cNvSpPr/>
          <p:nvPr/>
        </p:nvSpPr>
        <p:spPr>
          <a:xfrm>
            <a:off x="7666535" y="2142192"/>
            <a:ext cx="12010" cy="609425"/>
          </a:xfrm>
          <a:custGeom>
            <a:avLst/>
            <a:gdLst/>
            <a:ahLst/>
            <a:cxnLst/>
            <a:rect l="l" t="t" r="r" b="b"/>
            <a:pathLst>
              <a:path w="221" h="11214" extrusionOk="0">
                <a:moveTo>
                  <a:pt x="17" y="0"/>
                </a:moveTo>
                <a:cubicBezTo>
                  <a:pt x="9" y="0"/>
                  <a:pt x="1" y="8"/>
                  <a:pt x="1" y="16"/>
                </a:cubicBezTo>
                <a:lnTo>
                  <a:pt x="1" y="11198"/>
                </a:lnTo>
                <a:cubicBezTo>
                  <a:pt x="1" y="11206"/>
                  <a:pt x="9" y="11214"/>
                  <a:pt x="17" y="11214"/>
                </a:cubicBezTo>
                <a:lnTo>
                  <a:pt x="204" y="11214"/>
                </a:lnTo>
                <a:cubicBezTo>
                  <a:pt x="212" y="11214"/>
                  <a:pt x="220" y="11206"/>
                  <a:pt x="220" y="11198"/>
                </a:cubicBezTo>
                <a:lnTo>
                  <a:pt x="220" y="16"/>
                </a:lnTo>
                <a:cubicBezTo>
                  <a:pt x="220" y="8"/>
                  <a:pt x="212" y="0"/>
                  <a:pt x="204" y="0"/>
                </a:cubicBezTo>
                <a:close/>
              </a:path>
            </a:pathLst>
          </a:custGeom>
          <a:solidFill>
            <a:srgbClr val="F1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5"/>
          <p:cNvSpPr/>
          <p:nvPr/>
        </p:nvSpPr>
        <p:spPr>
          <a:xfrm>
            <a:off x="7856797" y="2135088"/>
            <a:ext cx="11903" cy="606733"/>
          </a:xfrm>
          <a:custGeom>
            <a:avLst/>
            <a:gdLst/>
            <a:ahLst/>
            <a:cxnLst/>
            <a:rect l="l" t="t" r="r" b="b"/>
            <a:pathLst>
              <a:path w="220" h="11214" extrusionOk="0">
                <a:moveTo>
                  <a:pt x="16" y="0"/>
                </a:moveTo>
                <a:cubicBezTo>
                  <a:pt x="8" y="0"/>
                  <a:pt x="0" y="8"/>
                  <a:pt x="0" y="16"/>
                </a:cubicBezTo>
                <a:lnTo>
                  <a:pt x="0" y="11198"/>
                </a:lnTo>
                <a:cubicBezTo>
                  <a:pt x="0" y="11206"/>
                  <a:pt x="8" y="11214"/>
                  <a:pt x="16" y="11214"/>
                </a:cubicBezTo>
                <a:lnTo>
                  <a:pt x="204" y="11214"/>
                </a:lnTo>
                <a:cubicBezTo>
                  <a:pt x="212" y="11214"/>
                  <a:pt x="220" y="11206"/>
                  <a:pt x="220" y="11198"/>
                </a:cubicBezTo>
                <a:lnTo>
                  <a:pt x="220" y="16"/>
                </a:lnTo>
                <a:cubicBezTo>
                  <a:pt x="220" y="8"/>
                  <a:pt x="212" y="0"/>
                  <a:pt x="204" y="0"/>
                </a:cubicBezTo>
                <a:close/>
              </a:path>
            </a:pathLst>
          </a:custGeom>
          <a:solidFill>
            <a:srgbClr val="F1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5"/>
          <p:cNvSpPr/>
          <p:nvPr/>
        </p:nvSpPr>
        <p:spPr>
          <a:xfrm>
            <a:off x="8043942" y="2135088"/>
            <a:ext cx="12174" cy="606733"/>
          </a:xfrm>
          <a:custGeom>
            <a:avLst/>
            <a:gdLst/>
            <a:ahLst/>
            <a:cxnLst/>
            <a:rect l="l" t="t" r="r" b="b"/>
            <a:pathLst>
              <a:path w="225" h="11214" extrusionOk="0">
                <a:moveTo>
                  <a:pt x="17" y="0"/>
                </a:moveTo>
                <a:cubicBezTo>
                  <a:pt x="9" y="0"/>
                  <a:pt x="1" y="8"/>
                  <a:pt x="1" y="16"/>
                </a:cubicBezTo>
                <a:lnTo>
                  <a:pt x="1" y="11198"/>
                </a:lnTo>
                <a:cubicBezTo>
                  <a:pt x="1" y="11206"/>
                  <a:pt x="9" y="11214"/>
                  <a:pt x="21" y="11214"/>
                </a:cubicBezTo>
                <a:lnTo>
                  <a:pt x="205" y="11214"/>
                </a:lnTo>
                <a:cubicBezTo>
                  <a:pt x="217" y="11214"/>
                  <a:pt x="225" y="11206"/>
                  <a:pt x="225" y="11198"/>
                </a:cubicBezTo>
                <a:lnTo>
                  <a:pt x="225" y="16"/>
                </a:lnTo>
                <a:cubicBezTo>
                  <a:pt x="225" y="8"/>
                  <a:pt x="217" y="0"/>
                  <a:pt x="209" y="0"/>
                </a:cubicBezTo>
                <a:close/>
              </a:path>
            </a:pathLst>
          </a:custGeom>
          <a:solidFill>
            <a:srgbClr val="F1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5"/>
          <p:cNvSpPr/>
          <p:nvPr/>
        </p:nvSpPr>
        <p:spPr>
          <a:xfrm>
            <a:off x="7498281" y="1987579"/>
            <a:ext cx="724962" cy="118418"/>
          </a:xfrm>
          <a:custGeom>
            <a:avLst/>
            <a:gdLst/>
            <a:ahLst/>
            <a:cxnLst/>
            <a:rect l="l" t="t" r="r" b="b"/>
            <a:pathLst>
              <a:path w="13340" h="2179" extrusionOk="0">
                <a:moveTo>
                  <a:pt x="160" y="1"/>
                </a:moveTo>
                <a:cubicBezTo>
                  <a:pt x="73" y="1"/>
                  <a:pt x="1" y="73"/>
                  <a:pt x="1" y="161"/>
                </a:cubicBezTo>
                <a:lnTo>
                  <a:pt x="1" y="2018"/>
                </a:lnTo>
                <a:cubicBezTo>
                  <a:pt x="1" y="2106"/>
                  <a:pt x="73" y="2178"/>
                  <a:pt x="160" y="2178"/>
                </a:cubicBezTo>
                <a:lnTo>
                  <a:pt x="13180" y="2178"/>
                </a:lnTo>
                <a:cubicBezTo>
                  <a:pt x="13268" y="2178"/>
                  <a:pt x="13340" y="2106"/>
                  <a:pt x="13340" y="2018"/>
                </a:cubicBezTo>
                <a:lnTo>
                  <a:pt x="13340" y="161"/>
                </a:lnTo>
                <a:cubicBezTo>
                  <a:pt x="13340" y="73"/>
                  <a:pt x="13268" y="1"/>
                  <a:pt x="13180" y="1"/>
                </a:cubicBezTo>
                <a:close/>
              </a:path>
            </a:pathLst>
          </a:custGeom>
          <a:solidFill>
            <a:srgbClr val="F1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5"/>
          <p:cNvSpPr/>
          <p:nvPr/>
        </p:nvSpPr>
        <p:spPr>
          <a:xfrm>
            <a:off x="7416437" y="2806298"/>
            <a:ext cx="888649" cy="183306"/>
          </a:xfrm>
          <a:custGeom>
            <a:avLst/>
            <a:gdLst/>
            <a:ahLst/>
            <a:cxnLst/>
            <a:rect l="l" t="t" r="r" b="b"/>
            <a:pathLst>
              <a:path w="16352" h="3373" extrusionOk="0">
                <a:moveTo>
                  <a:pt x="2649" y="1"/>
                </a:moveTo>
                <a:cubicBezTo>
                  <a:pt x="13" y="1007"/>
                  <a:pt x="1" y="3372"/>
                  <a:pt x="1" y="3372"/>
                </a:cubicBezTo>
                <a:lnTo>
                  <a:pt x="16352" y="3372"/>
                </a:lnTo>
                <a:cubicBezTo>
                  <a:pt x="16352" y="3372"/>
                  <a:pt x="16340" y="1007"/>
                  <a:pt x="13703" y="1"/>
                </a:cubicBezTo>
                <a:close/>
              </a:path>
            </a:pathLst>
          </a:custGeom>
          <a:solidFill>
            <a:srgbClr val="F1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5"/>
          <p:cNvSpPr/>
          <p:nvPr/>
        </p:nvSpPr>
        <p:spPr>
          <a:xfrm>
            <a:off x="6988280" y="7"/>
            <a:ext cx="18095" cy="893406"/>
          </a:xfrm>
          <a:custGeom>
            <a:avLst/>
            <a:gdLst/>
            <a:ahLst/>
            <a:cxnLst/>
            <a:rect l="l" t="t" r="r" b="b"/>
            <a:pathLst>
              <a:path w="333" h="13691" extrusionOk="0">
                <a:moveTo>
                  <a:pt x="1" y="0"/>
                </a:moveTo>
                <a:lnTo>
                  <a:pt x="1" y="13691"/>
                </a:lnTo>
                <a:lnTo>
                  <a:pt x="333" y="13691"/>
                </a:lnTo>
                <a:lnTo>
                  <a:pt x="333" y="0"/>
                </a:lnTo>
                <a:close/>
              </a:path>
            </a:pathLst>
          </a:custGeom>
          <a:solidFill>
            <a:srgbClr val="F1D0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rhee columns">
  <p:cSld name="CUSTOM_4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6"/>
          <p:cNvSpPr txBox="1">
            <a:spLocks noGrp="1"/>
          </p:cNvSpPr>
          <p:nvPr>
            <p:ph type="title"/>
          </p:nvPr>
        </p:nvSpPr>
        <p:spPr>
          <a:xfrm>
            <a:off x="2480700" y="343675"/>
            <a:ext cx="41826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16"/>
          <p:cNvSpPr txBox="1">
            <a:spLocks noGrp="1"/>
          </p:cNvSpPr>
          <p:nvPr>
            <p:ph type="subTitle" idx="1"/>
          </p:nvPr>
        </p:nvSpPr>
        <p:spPr>
          <a:xfrm>
            <a:off x="3534300" y="2344975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06" name="Google Shape;906;p16"/>
          <p:cNvSpPr txBox="1">
            <a:spLocks noGrp="1"/>
          </p:cNvSpPr>
          <p:nvPr>
            <p:ph type="subTitle" idx="2"/>
          </p:nvPr>
        </p:nvSpPr>
        <p:spPr>
          <a:xfrm>
            <a:off x="3534300" y="2791975"/>
            <a:ext cx="20754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16"/>
          <p:cNvSpPr txBox="1">
            <a:spLocks noGrp="1"/>
          </p:cNvSpPr>
          <p:nvPr>
            <p:ph type="subTitle" idx="3"/>
          </p:nvPr>
        </p:nvSpPr>
        <p:spPr>
          <a:xfrm>
            <a:off x="6342500" y="2815827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08" name="Google Shape;908;p16"/>
          <p:cNvSpPr txBox="1">
            <a:spLocks noGrp="1"/>
          </p:cNvSpPr>
          <p:nvPr>
            <p:ph type="subTitle" idx="4"/>
          </p:nvPr>
        </p:nvSpPr>
        <p:spPr>
          <a:xfrm>
            <a:off x="6342500" y="3259325"/>
            <a:ext cx="20754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16"/>
          <p:cNvSpPr txBox="1">
            <a:spLocks noGrp="1"/>
          </p:cNvSpPr>
          <p:nvPr>
            <p:ph type="subTitle" idx="5"/>
          </p:nvPr>
        </p:nvSpPr>
        <p:spPr>
          <a:xfrm>
            <a:off x="726100" y="2815827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10" name="Google Shape;910;p16"/>
          <p:cNvSpPr txBox="1">
            <a:spLocks noGrp="1"/>
          </p:cNvSpPr>
          <p:nvPr>
            <p:ph type="subTitle" idx="6"/>
          </p:nvPr>
        </p:nvSpPr>
        <p:spPr>
          <a:xfrm>
            <a:off x="726100" y="3259325"/>
            <a:ext cx="20754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1" name="Google Shape;911;p16"/>
          <p:cNvGrpSpPr/>
          <p:nvPr/>
        </p:nvGrpSpPr>
        <p:grpSpPr>
          <a:xfrm>
            <a:off x="1460581" y="-1146553"/>
            <a:ext cx="286277" cy="2553557"/>
            <a:chOff x="6544463" y="-1540225"/>
            <a:chExt cx="352949" cy="3148264"/>
          </a:xfrm>
        </p:grpSpPr>
        <p:grpSp>
          <p:nvGrpSpPr>
            <p:cNvPr id="912" name="Google Shape;912;p16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913" name="Google Shape;913;p1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19" name="Google Shape;919;p16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0" name="Google Shape;920;p16"/>
          <p:cNvGrpSpPr/>
          <p:nvPr/>
        </p:nvGrpSpPr>
        <p:grpSpPr>
          <a:xfrm>
            <a:off x="557231" y="-715153"/>
            <a:ext cx="286277" cy="2553557"/>
            <a:chOff x="6544463" y="-1540225"/>
            <a:chExt cx="352949" cy="3148264"/>
          </a:xfrm>
        </p:grpSpPr>
        <p:grpSp>
          <p:nvGrpSpPr>
            <p:cNvPr id="921" name="Google Shape;921;p16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922" name="Google Shape;922;p1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28" name="Google Shape;928;p16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9" name="Google Shape;929;p16"/>
          <p:cNvGrpSpPr/>
          <p:nvPr/>
        </p:nvGrpSpPr>
        <p:grpSpPr>
          <a:xfrm flipH="1">
            <a:off x="7396906" y="-1146553"/>
            <a:ext cx="286277" cy="2553557"/>
            <a:chOff x="6544463" y="-1540225"/>
            <a:chExt cx="352949" cy="3148264"/>
          </a:xfrm>
        </p:grpSpPr>
        <p:grpSp>
          <p:nvGrpSpPr>
            <p:cNvPr id="930" name="Google Shape;930;p16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931" name="Google Shape;931;p1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37" name="Google Shape;937;p16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38" name="Google Shape;938;p16"/>
          <p:cNvGrpSpPr/>
          <p:nvPr/>
        </p:nvGrpSpPr>
        <p:grpSpPr>
          <a:xfrm flipH="1">
            <a:off x="8300256" y="-715153"/>
            <a:ext cx="286277" cy="2553557"/>
            <a:chOff x="6544463" y="-1540225"/>
            <a:chExt cx="352949" cy="3148264"/>
          </a:xfrm>
        </p:grpSpPr>
        <p:grpSp>
          <p:nvGrpSpPr>
            <p:cNvPr id="939" name="Google Shape;939;p16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940" name="Google Shape;940;p1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46" name="Google Shape;946;p16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5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7"/>
          <p:cNvSpPr txBox="1">
            <a:spLocks noGrp="1"/>
          </p:cNvSpPr>
          <p:nvPr>
            <p:ph type="title"/>
          </p:nvPr>
        </p:nvSpPr>
        <p:spPr>
          <a:xfrm>
            <a:off x="577400" y="1779750"/>
            <a:ext cx="3994500" cy="1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9" name="Google Shape;949;p17"/>
          <p:cNvSpPr txBox="1">
            <a:spLocks noGrp="1"/>
          </p:cNvSpPr>
          <p:nvPr>
            <p:ph type="subTitle" idx="1"/>
          </p:nvPr>
        </p:nvSpPr>
        <p:spPr>
          <a:xfrm>
            <a:off x="577411" y="3703175"/>
            <a:ext cx="3994500" cy="7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8"/>
          <p:cNvSpPr txBox="1">
            <a:spLocks noGrp="1"/>
          </p:cNvSpPr>
          <p:nvPr>
            <p:ph type="body" idx="1"/>
          </p:nvPr>
        </p:nvSpPr>
        <p:spPr>
          <a:xfrm>
            <a:off x="4724400" y="1062988"/>
            <a:ext cx="3846000" cy="30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952" name="Google Shape;952;p18"/>
          <p:cNvSpPr txBox="1">
            <a:spLocks noGrp="1"/>
          </p:cNvSpPr>
          <p:nvPr>
            <p:ph type="title"/>
          </p:nvPr>
        </p:nvSpPr>
        <p:spPr>
          <a:xfrm>
            <a:off x="720000" y="1062988"/>
            <a:ext cx="3328500" cy="30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9"/>
          <p:cNvSpPr txBox="1">
            <a:spLocks noGrp="1"/>
          </p:cNvSpPr>
          <p:nvPr>
            <p:ph type="title"/>
          </p:nvPr>
        </p:nvSpPr>
        <p:spPr>
          <a:xfrm>
            <a:off x="2695950" y="348600"/>
            <a:ext cx="37521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19"/>
          <p:cNvSpPr txBox="1">
            <a:spLocks noGrp="1"/>
          </p:cNvSpPr>
          <p:nvPr>
            <p:ph type="subTitle" idx="1"/>
          </p:nvPr>
        </p:nvSpPr>
        <p:spPr>
          <a:xfrm>
            <a:off x="3534300" y="1877675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56" name="Google Shape;956;p19"/>
          <p:cNvSpPr txBox="1">
            <a:spLocks noGrp="1"/>
          </p:cNvSpPr>
          <p:nvPr>
            <p:ph type="subTitle" idx="2"/>
          </p:nvPr>
        </p:nvSpPr>
        <p:spPr>
          <a:xfrm>
            <a:off x="3534300" y="2324400"/>
            <a:ext cx="20754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19"/>
          <p:cNvSpPr txBox="1">
            <a:spLocks noGrp="1"/>
          </p:cNvSpPr>
          <p:nvPr>
            <p:ph type="subTitle" idx="3"/>
          </p:nvPr>
        </p:nvSpPr>
        <p:spPr>
          <a:xfrm>
            <a:off x="6109650" y="1877675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58" name="Google Shape;958;p19"/>
          <p:cNvSpPr txBox="1">
            <a:spLocks noGrp="1"/>
          </p:cNvSpPr>
          <p:nvPr>
            <p:ph type="subTitle" idx="4"/>
          </p:nvPr>
        </p:nvSpPr>
        <p:spPr>
          <a:xfrm>
            <a:off x="6109650" y="2324400"/>
            <a:ext cx="20754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9"/>
          <p:cNvSpPr txBox="1">
            <a:spLocks noGrp="1"/>
          </p:cNvSpPr>
          <p:nvPr>
            <p:ph type="subTitle" idx="5"/>
          </p:nvPr>
        </p:nvSpPr>
        <p:spPr>
          <a:xfrm>
            <a:off x="958950" y="1877675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60" name="Google Shape;960;p19"/>
          <p:cNvSpPr txBox="1">
            <a:spLocks noGrp="1"/>
          </p:cNvSpPr>
          <p:nvPr>
            <p:ph type="subTitle" idx="6"/>
          </p:nvPr>
        </p:nvSpPr>
        <p:spPr>
          <a:xfrm>
            <a:off x="958950" y="2324400"/>
            <a:ext cx="20754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19"/>
          <p:cNvSpPr txBox="1">
            <a:spLocks noGrp="1"/>
          </p:cNvSpPr>
          <p:nvPr>
            <p:ph type="subTitle" idx="7"/>
          </p:nvPr>
        </p:nvSpPr>
        <p:spPr>
          <a:xfrm>
            <a:off x="3534300" y="3479325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62" name="Google Shape;962;p19"/>
          <p:cNvSpPr txBox="1">
            <a:spLocks noGrp="1"/>
          </p:cNvSpPr>
          <p:nvPr>
            <p:ph type="subTitle" idx="8"/>
          </p:nvPr>
        </p:nvSpPr>
        <p:spPr>
          <a:xfrm>
            <a:off x="3534300" y="3926050"/>
            <a:ext cx="20754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19"/>
          <p:cNvSpPr txBox="1">
            <a:spLocks noGrp="1"/>
          </p:cNvSpPr>
          <p:nvPr>
            <p:ph type="subTitle" idx="9"/>
          </p:nvPr>
        </p:nvSpPr>
        <p:spPr>
          <a:xfrm>
            <a:off x="6109650" y="3473252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64" name="Google Shape;964;p19"/>
          <p:cNvSpPr txBox="1">
            <a:spLocks noGrp="1"/>
          </p:cNvSpPr>
          <p:nvPr>
            <p:ph type="subTitle" idx="13"/>
          </p:nvPr>
        </p:nvSpPr>
        <p:spPr>
          <a:xfrm>
            <a:off x="6109650" y="3926050"/>
            <a:ext cx="20754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19"/>
          <p:cNvSpPr txBox="1">
            <a:spLocks noGrp="1"/>
          </p:cNvSpPr>
          <p:nvPr>
            <p:ph type="subTitle" idx="14"/>
          </p:nvPr>
        </p:nvSpPr>
        <p:spPr>
          <a:xfrm>
            <a:off x="958950" y="3479325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66" name="Google Shape;966;p19"/>
          <p:cNvSpPr txBox="1">
            <a:spLocks noGrp="1"/>
          </p:cNvSpPr>
          <p:nvPr>
            <p:ph type="subTitle" idx="15"/>
          </p:nvPr>
        </p:nvSpPr>
        <p:spPr>
          <a:xfrm>
            <a:off x="958950" y="3926050"/>
            <a:ext cx="20754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0"/>
          <p:cNvSpPr txBox="1">
            <a:spLocks noGrp="1"/>
          </p:cNvSpPr>
          <p:nvPr>
            <p:ph type="title"/>
          </p:nvPr>
        </p:nvSpPr>
        <p:spPr>
          <a:xfrm>
            <a:off x="726100" y="391525"/>
            <a:ext cx="34950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"/>
          <p:cNvGrpSpPr/>
          <p:nvPr/>
        </p:nvGrpSpPr>
        <p:grpSpPr>
          <a:xfrm>
            <a:off x="4451152" y="832476"/>
            <a:ext cx="4595580" cy="6826341"/>
            <a:chOff x="4451152" y="832476"/>
            <a:chExt cx="4595580" cy="6826341"/>
          </a:xfrm>
        </p:grpSpPr>
        <p:sp>
          <p:nvSpPr>
            <p:cNvPr id="432" name="Google Shape;432;p3"/>
            <p:cNvSpPr/>
            <p:nvPr/>
          </p:nvSpPr>
          <p:spPr>
            <a:xfrm>
              <a:off x="6321700" y="1090819"/>
              <a:ext cx="1419794" cy="1392073"/>
            </a:xfrm>
            <a:custGeom>
              <a:avLst/>
              <a:gdLst/>
              <a:ahLst/>
              <a:cxnLst/>
              <a:rect l="l" t="t" r="r" b="b"/>
              <a:pathLst>
                <a:path w="12049" h="11814" extrusionOk="0">
                  <a:moveTo>
                    <a:pt x="8905" y="6656"/>
                  </a:moveTo>
                  <a:lnTo>
                    <a:pt x="8905" y="6656"/>
                  </a:lnTo>
                  <a:lnTo>
                    <a:pt x="8905" y="6656"/>
                  </a:lnTo>
                  <a:lnTo>
                    <a:pt x="8733" y="6516"/>
                  </a:lnTo>
                  <a:lnTo>
                    <a:pt x="8677" y="6472"/>
                  </a:lnTo>
                  <a:lnTo>
                    <a:pt x="8585" y="6400"/>
                  </a:lnTo>
                  <a:lnTo>
                    <a:pt x="8473" y="6312"/>
                  </a:lnTo>
                  <a:lnTo>
                    <a:pt x="8465" y="6304"/>
                  </a:lnTo>
                  <a:cubicBezTo>
                    <a:pt x="8270" y="6149"/>
                    <a:pt x="8070" y="5997"/>
                    <a:pt x="7874" y="5845"/>
                  </a:cubicBezTo>
                  <a:cubicBezTo>
                    <a:pt x="7327" y="5418"/>
                    <a:pt x="6780" y="4986"/>
                    <a:pt x="6324" y="4547"/>
                  </a:cubicBezTo>
                  <a:lnTo>
                    <a:pt x="6272" y="4495"/>
                  </a:lnTo>
                  <a:cubicBezTo>
                    <a:pt x="6248" y="4475"/>
                    <a:pt x="6228" y="4451"/>
                    <a:pt x="6204" y="4427"/>
                  </a:cubicBezTo>
                  <a:cubicBezTo>
                    <a:pt x="6164" y="4387"/>
                    <a:pt x="6120" y="4347"/>
                    <a:pt x="6080" y="4303"/>
                  </a:cubicBezTo>
                  <a:lnTo>
                    <a:pt x="6080" y="4027"/>
                  </a:lnTo>
                  <a:cubicBezTo>
                    <a:pt x="6080" y="3856"/>
                    <a:pt x="5989" y="3700"/>
                    <a:pt x="5841" y="3612"/>
                  </a:cubicBezTo>
                  <a:cubicBezTo>
                    <a:pt x="5941" y="3564"/>
                    <a:pt x="5997" y="3488"/>
                    <a:pt x="5997" y="3400"/>
                  </a:cubicBezTo>
                  <a:cubicBezTo>
                    <a:pt x="5997" y="3292"/>
                    <a:pt x="5901" y="3200"/>
                    <a:pt x="5757" y="3153"/>
                  </a:cubicBezTo>
                  <a:lnTo>
                    <a:pt x="5713" y="2549"/>
                  </a:lnTo>
                  <a:cubicBezTo>
                    <a:pt x="5773" y="2525"/>
                    <a:pt x="5813" y="2469"/>
                    <a:pt x="5821" y="2405"/>
                  </a:cubicBezTo>
                  <a:cubicBezTo>
                    <a:pt x="5821" y="2342"/>
                    <a:pt x="5769" y="2290"/>
                    <a:pt x="5693" y="2258"/>
                  </a:cubicBezTo>
                  <a:lnTo>
                    <a:pt x="5665" y="1890"/>
                  </a:lnTo>
                  <a:lnTo>
                    <a:pt x="5529" y="1"/>
                  </a:lnTo>
                  <a:lnTo>
                    <a:pt x="5385" y="1890"/>
                  </a:lnTo>
                  <a:lnTo>
                    <a:pt x="5361" y="2258"/>
                  </a:lnTo>
                  <a:cubicBezTo>
                    <a:pt x="5281" y="2290"/>
                    <a:pt x="5230" y="2346"/>
                    <a:pt x="5230" y="2405"/>
                  </a:cubicBezTo>
                  <a:cubicBezTo>
                    <a:pt x="5238" y="2469"/>
                    <a:pt x="5277" y="2525"/>
                    <a:pt x="5337" y="2549"/>
                  </a:cubicBezTo>
                  <a:lnTo>
                    <a:pt x="5289" y="3177"/>
                  </a:lnTo>
                  <a:cubicBezTo>
                    <a:pt x="5174" y="3224"/>
                    <a:pt x="5102" y="3308"/>
                    <a:pt x="5102" y="3400"/>
                  </a:cubicBezTo>
                  <a:cubicBezTo>
                    <a:pt x="5110" y="3484"/>
                    <a:pt x="5158" y="3560"/>
                    <a:pt x="5234" y="3600"/>
                  </a:cubicBezTo>
                  <a:cubicBezTo>
                    <a:pt x="5074" y="3684"/>
                    <a:pt x="4970" y="3848"/>
                    <a:pt x="4966" y="4027"/>
                  </a:cubicBezTo>
                  <a:lnTo>
                    <a:pt x="4966" y="4275"/>
                  </a:lnTo>
                  <a:cubicBezTo>
                    <a:pt x="4938" y="4307"/>
                    <a:pt x="4906" y="4339"/>
                    <a:pt x="4874" y="4375"/>
                  </a:cubicBezTo>
                  <a:lnTo>
                    <a:pt x="4822" y="4423"/>
                  </a:lnTo>
                  <a:lnTo>
                    <a:pt x="4778" y="4471"/>
                  </a:lnTo>
                  <a:lnTo>
                    <a:pt x="4714" y="4531"/>
                  </a:lnTo>
                  <a:lnTo>
                    <a:pt x="4682" y="4563"/>
                  </a:lnTo>
                  <a:lnTo>
                    <a:pt x="4606" y="4635"/>
                  </a:lnTo>
                  <a:lnTo>
                    <a:pt x="4590" y="4651"/>
                  </a:lnTo>
                  <a:cubicBezTo>
                    <a:pt x="3612" y="5561"/>
                    <a:pt x="2285" y="6428"/>
                    <a:pt x="1315" y="7355"/>
                  </a:cubicBezTo>
                  <a:lnTo>
                    <a:pt x="1303" y="7363"/>
                  </a:lnTo>
                  <a:cubicBezTo>
                    <a:pt x="1271" y="7395"/>
                    <a:pt x="1239" y="7427"/>
                    <a:pt x="1203" y="7459"/>
                  </a:cubicBezTo>
                  <a:lnTo>
                    <a:pt x="1183" y="7479"/>
                  </a:lnTo>
                  <a:cubicBezTo>
                    <a:pt x="1155" y="7507"/>
                    <a:pt x="1127" y="7535"/>
                    <a:pt x="1099" y="7563"/>
                  </a:cubicBezTo>
                  <a:lnTo>
                    <a:pt x="1075" y="7587"/>
                  </a:lnTo>
                  <a:cubicBezTo>
                    <a:pt x="1047" y="7615"/>
                    <a:pt x="1019" y="7647"/>
                    <a:pt x="991" y="7679"/>
                  </a:cubicBezTo>
                  <a:cubicBezTo>
                    <a:pt x="983" y="7683"/>
                    <a:pt x="979" y="7687"/>
                    <a:pt x="975" y="7691"/>
                  </a:cubicBezTo>
                  <a:cubicBezTo>
                    <a:pt x="911" y="7763"/>
                    <a:pt x="843" y="7835"/>
                    <a:pt x="783" y="7906"/>
                  </a:cubicBezTo>
                  <a:lnTo>
                    <a:pt x="771" y="7922"/>
                  </a:lnTo>
                  <a:cubicBezTo>
                    <a:pt x="743" y="7954"/>
                    <a:pt x="719" y="7982"/>
                    <a:pt x="695" y="8014"/>
                  </a:cubicBezTo>
                  <a:lnTo>
                    <a:pt x="675" y="8038"/>
                  </a:lnTo>
                  <a:cubicBezTo>
                    <a:pt x="651" y="8066"/>
                    <a:pt x="631" y="8094"/>
                    <a:pt x="611" y="8122"/>
                  </a:cubicBezTo>
                  <a:lnTo>
                    <a:pt x="591" y="8150"/>
                  </a:lnTo>
                  <a:cubicBezTo>
                    <a:pt x="568" y="8178"/>
                    <a:pt x="548" y="8210"/>
                    <a:pt x="528" y="8238"/>
                  </a:cubicBezTo>
                  <a:lnTo>
                    <a:pt x="512" y="8258"/>
                  </a:lnTo>
                  <a:cubicBezTo>
                    <a:pt x="436" y="8370"/>
                    <a:pt x="364" y="8482"/>
                    <a:pt x="300" y="8598"/>
                  </a:cubicBezTo>
                  <a:lnTo>
                    <a:pt x="296" y="8610"/>
                  </a:lnTo>
                  <a:cubicBezTo>
                    <a:pt x="276" y="8645"/>
                    <a:pt x="260" y="8677"/>
                    <a:pt x="244" y="8709"/>
                  </a:cubicBezTo>
                  <a:lnTo>
                    <a:pt x="236" y="8729"/>
                  </a:lnTo>
                  <a:cubicBezTo>
                    <a:pt x="220" y="8765"/>
                    <a:pt x="204" y="8797"/>
                    <a:pt x="192" y="8829"/>
                  </a:cubicBezTo>
                  <a:cubicBezTo>
                    <a:pt x="188" y="8837"/>
                    <a:pt x="184" y="8841"/>
                    <a:pt x="184" y="8849"/>
                  </a:cubicBezTo>
                  <a:cubicBezTo>
                    <a:pt x="116" y="9001"/>
                    <a:pt x="68" y="9161"/>
                    <a:pt x="36" y="9329"/>
                  </a:cubicBezTo>
                  <a:lnTo>
                    <a:pt x="36" y="9333"/>
                  </a:lnTo>
                  <a:cubicBezTo>
                    <a:pt x="32" y="9373"/>
                    <a:pt x="24" y="9413"/>
                    <a:pt x="20" y="9448"/>
                  </a:cubicBezTo>
                  <a:lnTo>
                    <a:pt x="20" y="9460"/>
                  </a:lnTo>
                  <a:cubicBezTo>
                    <a:pt x="16" y="9500"/>
                    <a:pt x="12" y="9540"/>
                    <a:pt x="8" y="9580"/>
                  </a:cubicBezTo>
                  <a:lnTo>
                    <a:pt x="8" y="9580"/>
                  </a:lnTo>
                  <a:cubicBezTo>
                    <a:pt x="0" y="9752"/>
                    <a:pt x="12" y="9928"/>
                    <a:pt x="48" y="10096"/>
                  </a:cubicBezTo>
                  <a:lnTo>
                    <a:pt x="48" y="10108"/>
                  </a:lnTo>
                  <a:cubicBezTo>
                    <a:pt x="56" y="10148"/>
                    <a:pt x="64" y="10188"/>
                    <a:pt x="76" y="10227"/>
                  </a:cubicBezTo>
                  <a:lnTo>
                    <a:pt x="80" y="10239"/>
                  </a:lnTo>
                  <a:cubicBezTo>
                    <a:pt x="92" y="10287"/>
                    <a:pt x="108" y="10339"/>
                    <a:pt x="124" y="10391"/>
                  </a:cubicBezTo>
                  <a:lnTo>
                    <a:pt x="124" y="10391"/>
                  </a:lnTo>
                  <a:cubicBezTo>
                    <a:pt x="280" y="10839"/>
                    <a:pt x="591" y="11310"/>
                    <a:pt x="1099" y="11813"/>
                  </a:cubicBezTo>
                  <a:lnTo>
                    <a:pt x="9912" y="11813"/>
                  </a:lnTo>
                  <a:cubicBezTo>
                    <a:pt x="12049" y="9684"/>
                    <a:pt x="10707" y="8126"/>
                    <a:pt x="8905" y="6656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6818323" y="832476"/>
              <a:ext cx="291129" cy="298693"/>
            </a:xfrm>
            <a:custGeom>
              <a:avLst/>
              <a:gdLst/>
              <a:ahLst/>
              <a:cxnLst/>
              <a:rect l="l" t="t" r="r" b="b"/>
              <a:pathLst>
                <a:path w="2154" h="2210" extrusionOk="0">
                  <a:moveTo>
                    <a:pt x="1271" y="1"/>
                  </a:moveTo>
                  <a:cubicBezTo>
                    <a:pt x="1470" y="1"/>
                    <a:pt x="1666" y="57"/>
                    <a:pt x="1834" y="168"/>
                  </a:cubicBezTo>
                  <a:cubicBezTo>
                    <a:pt x="1782" y="160"/>
                    <a:pt x="1734" y="156"/>
                    <a:pt x="1686" y="152"/>
                  </a:cubicBezTo>
                  <a:cubicBezTo>
                    <a:pt x="1255" y="144"/>
                    <a:pt x="899" y="492"/>
                    <a:pt x="899" y="923"/>
                  </a:cubicBezTo>
                  <a:cubicBezTo>
                    <a:pt x="899" y="1355"/>
                    <a:pt x="1255" y="1702"/>
                    <a:pt x="1686" y="1690"/>
                  </a:cubicBezTo>
                  <a:cubicBezTo>
                    <a:pt x="1854" y="1690"/>
                    <a:pt x="2018" y="1639"/>
                    <a:pt x="2154" y="1535"/>
                  </a:cubicBezTo>
                  <a:cubicBezTo>
                    <a:pt x="1758" y="2210"/>
                    <a:pt x="779" y="2206"/>
                    <a:pt x="388" y="1527"/>
                  </a:cubicBezTo>
                  <a:cubicBezTo>
                    <a:pt x="0" y="848"/>
                    <a:pt x="488" y="1"/>
                    <a:pt x="1271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6433874" y="2476422"/>
              <a:ext cx="1069231" cy="5182383"/>
            </a:xfrm>
            <a:custGeom>
              <a:avLst/>
              <a:gdLst/>
              <a:ahLst/>
              <a:cxnLst/>
              <a:rect l="l" t="t" r="r" b="b"/>
              <a:pathLst>
                <a:path w="7911" h="38344" extrusionOk="0">
                  <a:moveTo>
                    <a:pt x="0" y="0"/>
                  </a:moveTo>
                  <a:lnTo>
                    <a:pt x="0" y="38343"/>
                  </a:lnTo>
                  <a:lnTo>
                    <a:pt x="7910" y="38343"/>
                  </a:lnTo>
                  <a:lnTo>
                    <a:pt x="7910" y="0"/>
                  </a:lnTo>
                  <a:close/>
                </a:path>
              </a:pathLst>
            </a:custGeom>
            <a:solidFill>
              <a:srgbClr val="F6B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598065" y="4531330"/>
              <a:ext cx="2200364" cy="3127487"/>
            </a:xfrm>
            <a:custGeom>
              <a:avLst/>
              <a:gdLst/>
              <a:ahLst/>
              <a:cxnLst/>
              <a:rect l="l" t="t" r="r" b="b"/>
              <a:pathLst>
                <a:path w="16280" h="23140" extrusionOk="0">
                  <a:moveTo>
                    <a:pt x="1" y="1"/>
                  </a:moveTo>
                  <a:lnTo>
                    <a:pt x="1" y="23139"/>
                  </a:lnTo>
                  <a:lnTo>
                    <a:pt x="16280" y="23139"/>
                  </a:lnTo>
                  <a:lnTo>
                    <a:pt x="16280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5187205" y="4726440"/>
              <a:ext cx="1030846" cy="1465486"/>
            </a:xfrm>
            <a:custGeom>
              <a:avLst/>
              <a:gdLst/>
              <a:ahLst/>
              <a:cxnLst/>
              <a:rect l="l" t="t" r="r" b="b"/>
              <a:pathLst>
                <a:path w="7627" h="10843" extrusionOk="0">
                  <a:moveTo>
                    <a:pt x="3811" y="0"/>
                  </a:moveTo>
                  <a:lnTo>
                    <a:pt x="3396" y="671"/>
                  </a:lnTo>
                  <a:cubicBezTo>
                    <a:pt x="1930" y="803"/>
                    <a:pt x="1218" y="1958"/>
                    <a:pt x="1035" y="2968"/>
                  </a:cubicBezTo>
                  <a:lnTo>
                    <a:pt x="0" y="2968"/>
                  </a:lnTo>
                  <a:lnTo>
                    <a:pt x="0" y="10842"/>
                  </a:lnTo>
                  <a:lnTo>
                    <a:pt x="7626" y="10842"/>
                  </a:lnTo>
                  <a:lnTo>
                    <a:pt x="7626" y="2968"/>
                  </a:lnTo>
                  <a:lnTo>
                    <a:pt x="6592" y="2968"/>
                  </a:lnTo>
                  <a:cubicBezTo>
                    <a:pt x="6404" y="1958"/>
                    <a:pt x="5697" y="803"/>
                    <a:pt x="4231" y="67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6745946" y="3023938"/>
              <a:ext cx="435883" cy="619415"/>
            </a:xfrm>
            <a:custGeom>
              <a:avLst/>
              <a:gdLst/>
              <a:ahLst/>
              <a:cxnLst/>
              <a:rect l="l" t="t" r="r" b="b"/>
              <a:pathLst>
                <a:path w="3225" h="4583" extrusionOk="0">
                  <a:moveTo>
                    <a:pt x="1614" y="0"/>
                  </a:moveTo>
                  <a:lnTo>
                    <a:pt x="1438" y="288"/>
                  </a:lnTo>
                  <a:cubicBezTo>
                    <a:pt x="819" y="344"/>
                    <a:pt x="520" y="831"/>
                    <a:pt x="440" y="1259"/>
                  </a:cubicBezTo>
                  <a:lnTo>
                    <a:pt x="0" y="1259"/>
                  </a:lnTo>
                  <a:lnTo>
                    <a:pt x="0" y="4582"/>
                  </a:lnTo>
                  <a:lnTo>
                    <a:pt x="3224" y="4582"/>
                  </a:lnTo>
                  <a:lnTo>
                    <a:pt x="3224" y="1259"/>
                  </a:lnTo>
                  <a:lnTo>
                    <a:pt x="2785" y="1259"/>
                  </a:lnTo>
                  <a:cubicBezTo>
                    <a:pt x="2709" y="831"/>
                    <a:pt x="2409" y="344"/>
                    <a:pt x="1786" y="288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7504975" y="3045806"/>
              <a:ext cx="1541756" cy="1452758"/>
            </a:xfrm>
            <a:custGeom>
              <a:avLst/>
              <a:gdLst/>
              <a:ahLst/>
              <a:cxnLst/>
              <a:rect l="l" t="t" r="r" b="b"/>
              <a:pathLst>
                <a:path w="12529" h="11806" extrusionOk="0">
                  <a:moveTo>
                    <a:pt x="9384" y="6656"/>
                  </a:moveTo>
                  <a:lnTo>
                    <a:pt x="9384" y="6656"/>
                  </a:lnTo>
                  <a:cubicBezTo>
                    <a:pt x="8541" y="5969"/>
                    <a:pt x="7595" y="5302"/>
                    <a:pt x="6856" y="4603"/>
                  </a:cubicBezTo>
                  <a:lnTo>
                    <a:pt x="6856" y="4603"/>
                  </a:lnTo>
                  <a:cubicBezTo>
                    <a:pt x="6812" y="4559"/>
                    <a:pt x="6764" y="4515"/>
                    <a:pt x="6720" y="4471"/>
                  </a:cubicBezTo>
                  <a:lnTo>
                    <a:pt x="6692" y="4443"/>
                  </a:lnTo>
                  <a:cubicBezTo>
                    <a:pt x="6648" y="4395"/>
                    <a:pt x="6600" y="4351"/>
                    <a:pt x="6556" y="4303"/>
                  </a:cubicBezTo>
                  <a:lnTo>
                    <a:pt x="6556" y="4028"/>
                  </a:lnTo>
                  <a:cubicBezTo>
                    <a:pt x="6552" y="3856"/>
                    <a:pt x="6460" y="3696"/>
                    <a:pt x="6312" y="3612"/>
                  </a:cubicBezTo>
                  <a:cubicBezTo>
                    <a:pt x="6412" y="3560"/>
                    <a:pt x="6472" y="3484"/>
                    <a:pt x="6472" y="3400"/>
                  </a:cubicBezTo>
                  <a:cubicBezTo>
                    <a:pt x="6472" y="3293"/>
                    <a:pt x="6372" y="3201"/>
                    <a:pt x="6232" y="3153"/>
                  </a:cubicBezTo>
                  <a:lnTo>
                    <a:pt x="6188" y="2545"/>
                  </a:lnTo>
                  <a:cubicBezTo>
                    <a:pt x="6248" y="2526"/>
                    <a:pt x="6288" y="2470"/>
                    <a:pt x="6292" y="2406"/>
                  </a:cubicBezTo>
                  <a:cubicBezTo>
                    <a:pt x="6292" y="2342"/>
                    <a:pt x="6244" y="2286"/>
                    <a:pt x="6164" y="2258"/>
                  </a:cubicBezTo>
                  <a:lnTo>
                    <a:pt x="6140" y="1886"/>
                  </a:lnTo>
                  <a:lnTo>
                    <a:pt x="5997" y="1"/>
                  </a:lnTo>
                  <a:lnTo>
                    <a:pt x="5861" y="1886"/>
                  </a:lnTo>
                  <a:lnTo>
                    <a:pt x="5833" y="2258"/>
                  </a:lnTo>
                  <a:cubicBezTo>
                    <a:pt x="5757" y="2290"/>
                    <a:pt x="5705" y="2346"/>
                    <a:pt x="5705" y="2406"/>
                  </a:cubicBezTo>
                  <a:cubicBezTo>
                    <a:pt x="5709" y="2470"/>
                    <a:pt x="5753" y="2526"/>
                    <a:pt x="5813" y="2545"/>
                  </a:cubicBezTo>
                  <a:lnTo>
                    <a:pt x="5765" y="3173"/>
                  </a:lnTo>
                  <a:cubicBezTo>
                    <a:pt x="5653" y="3221"/>
                    <a:pt x="5577" y="3305"/>
                    <a:pt x="5577" y="3400"/>
                  </a:cubicBezTo>
                  <a:cubicBezTo>
                    <a:pt x="5585" y="3484"/>
                    <a:pt x="5633" y="3560"/>
                    <a:pt x="5713" y="3600"/>
                  </a:cubicBezTo>
                  <a:cubicBezTo>
                    <a:pt x="5549" y="3680"/>
                    <a:pt x="5445" y="3848"/>
                    <a:pt x="5445" y="4028"/>
                  </a:cubicBezTo>
                  <a:lnTo>
                    <a:pt x="5445" y="4271"/>
                  </a:lnTo>
                  <a:cubicBezTo>
                    <a:pt x="5409" y="4307"/>
                    <a:pt x="5377" y="4343"/>
                    <a:pt x="5341" y="4379"/>
                  </a:cubicBezTo>
                  <a:lnTo>
                    <a:pt x="5337" y="4383"/>
                  </a:lnTo>
                  <a:cubicBezTo>
                    <a:pt x="3516" y="6245"/>
                    <a:pt x="0" y="7871"/>
                    <a:pt x="536" y="10160"/>
                  </a:cubicBezTo>
                  <a:lnTo>
                    <a:pt x="536" y="10164"/>
                  </a:lnTo>
                  <a:cubicBezTo>
                    <a:pt x="548" y="10200"/>
                    <a:pt x="556" y="10236"/>
                    <a:pt x="568" y="10272"/>
                  </a:cubicBezTo>
                  <a:cubicBezTo>
                    <a:pt x="568" y="10276"/>
                    <a:pt x="568" y="10276"/>
                    <a:pt x="568" y="10276"/>
                  </a:cubicBezTo>
                  <a:cubicBezTo>
                    <a:pt x="707" y="10755"/>
                    <a:pt x="1023" y="11262"/>
                    <a:pt x="1574" y="11806"/>
                  </a:cubicBezTo>
                  <a:lnTo>
                    <a:pt x="10387" y="11806"/>
                  </a:lnTo>
                  <a:cubicBezTo>
                    <a:pt x="12528" y="9684"/>
                    <a:pt x="11186" y="8126"/>
                    <a:pt x="9384" y="6656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128727" y="2847200"/>
              <a:ext cx="266168" cy="272438"/>
            </a:xfrm>
            <a:custGeom>
              <a:avLst/>
              <a:gdLst/>
              <a:ahLst/>
              <a:cxnLst/>
              <a:rect l="l" t="t" r="r" b="b"/>
              <a:pathLst>
                <a:path w="2163" h="2214" extrusionOk="0">
                  <a:moveTo>
                    <a:pt x="1279" y="1"/>
                  </a:moveTo>
                  <a:cubicBezTo>
                    <a:pt x="1479" y="1"/>
                    <a:pt x="1675" y="61"/>
                    <a:pt x="1842" y="173"/>
                  </a:cubicBezTo>
                  <a:cubicBezTo>
                    <a:pt x="1791" y="161"/>
                    <a:pt x="1743" y="157"/>
                    <a:pt x="1691" y="157"/>
                  </a:cubicBezTo>
                  <a:cubicBezTo>
                    <a:pt x="1163" y="153"/>
                    <a:pt x="788" y="676"/>
                    <a:pt x="960" y="1175"/>
                  </a:cubicBezTo>
                  <a:cubicBezTo>
                    <a:pt x="1131" y="1675"/>
                    <a:pt x="1743" y="1858"/>
                    <a:pt x="2162" y="1535"/>
                  </a:cubicBezTo>
                  <a:cubicBezTo>
                    <a:pt x="1767" y="2214"/>
                    <a:pt x="784" y="2210"/>
                    <a:pt x="392" y="1531"/>
                  </a:cubicBezTo>
                  <a:cubicBezTo>
                    <a:pt x="1" y="852"/>
                    <a:pt x="492" y="1"/>
                    <a:pt x="1279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7741497" y="4530581"/>
              <a:ext cx="1068690" cy="2883937"/>
            </a:xfrm>
            <a:custGeom>
              <a:avLst/>
              <a:gdLst/>
              <a:ahLst/>
              <a:cxnLst/>
              <a:rect l="l" t="t" r="r" b="b"/>
              <a:pathLst>
                <a:path w="7907" h="21338" extrusionOk="0">
                  <a:moveTo>
                    <a:pt x="1" y="1"/>
                  </a:moveTo>
                  <a:lnTo>
                    <a:pt x="1" y="21337"/>
                  </a:lnTo>
                  <a:lnTo>
                    <a:pt x="7907" y="21337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F6B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8047623" y="4826169"/>
              <a:ext cx="447236" cy="635634"/>
            </a:xfrm>
            <a:custGeom>
              <a:avLst/>
              <a:gdLst/>
              <a:ahLst/>
              <a:cxnLst/>
              <a:rect l="l" t="t" r="r" b="b"/>
              <a:pathLst>
                <a:path w="3309" h="4703" extrusionOk="0">
                  <a:moveTo>
                    <a:pt x="1655" y="0"/>
                  </a:moveTo>
                  <a:lnTo>
                    <a:pt x="1475" y="292"/>
                  </a:lnTo>
                  <a:cubicBezTo>
                    <a:pt x="840" y="348"/>
                    <a:pt x="528" y="847"/>
                    <a:pt x="452" y="1287"/>
                  </a:cubicBezTo>
                  <a:lnTo>
                    <a:pt x="1" y="1287"/>
                  </a:lnTo>
                  <a:lnTo>
                    <a:pt x="1" y="4702"/>
                  </a:lnTo>
                  <a:lnTo>
                    <a:pt x="3309" y="4702"/>
                  </a:lnTo>
                  <a:lnTo>
                    <a:pt x="3309" y="1287"/>
                  </a:lnTo>
                  <a:lnTo>
                    <a:pt x="2857" y="1287"/>
                  </a:lnTo>
                  <a:cubicBezTo>
                    <a:pt x="2777" y="847"/>
                    <a:pt x="2470" y="348"/>
                    <a:pt x="1835" y="292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4451152" y="1875519"/>
              <a:ext cx="2714503" cy="2660256"/>
            </a:xfrm>
            <a:custGeom>
              <a:avLst/>
              <a:gdLst/>
              <a:ahLst/>
              <a:cxnLst/>
              <a:rect l="l" t="t" r="r" b="b"/>
              <a:pathLst>
                <a:path w="20084" h="19683" extrusionOk="0">
                  <a:moveTo>
                    <a:pt x="14846" y="11102"/>
                  </a:moveTo>
                  <a:lnTo>
                    <a:pt x="14846" y="11102"/>
                  </a:lnTo>
                  <a:cubicBezTo>
                    <a:pt x="14143" y="10527"/>
                    <a:pt x="13400" y="9963"/>
                    <a:pt x="12673" y="9396"/>
                  </a:cubicBezTo>
                  <a:lnTo>
                    <a:pt x="12669" y="9392"/>
                  </a:lnTo>
                  <a:cubicBezTo>
                    <a:pt x="12573" y="9316"/>
                    <a:pt x="12477" y="9240"/>
                    <a:pt x="12381" y="9164"/>
                  </a:cubicBezTo>
                  <a:lnTo>
                    <a:pt x="12357" y="9144"/>
                  </a:lnTo>
                  <a:cubicBezTo>
                    <a:pt x="12261" y="9073"/>
                    <a:pt x="12169" y="8997"/>
                    <a:pt x="12078" y="8921"/>
                  </a:cubicBezTo>
                  <a:lnTo>
                    <a:pt x="12022" y="8877"/>
                  </a:lnTo>
                  <a:cubicBezTo>
                    <a:pt x="11950" y="8817"/>
                    <a:pt x="11874" y="8757"/>
                    <a:pt x="11802" y="8697"/>
                  </a:cubicBezTo>
                  <a:lnTo>
                    <a:pt x="11730" y="8637"/>
                  </a:lnTo>
                  <a:cubicBezTo>
                    <a:pt x="11642" y="8565"/>
                    <a:pt x="11554" y="8493"/>
                    <a:pt x="11466" y="8417"/>
                  </a:cubicBezTo>
                  <a:lnTo>
                    <a:pt x="11454" y="8405"/>
                  </a:lnTo>
                  <a:cubicBezTo>
                    <a:pt x="11370" y="8337"/>
                    <a:pt x="11291" y="8270"/>
                    <a:pt x="11211" y="8202"/>
                  </a:cubicBezTo>
                  <a:lnTo>
                    <a:pt x="11139" y="8134"/>
                  </a:lnTo>
                  <a:cubicBezTo>
                    <a:pt x="11071" y="8078"/>
                    <a:pt x="11007" y="8022"/>
                    <a:pt x="10943" y="7962"/>
                  </a:cubicBezTo>
                  <a:lnTo>
                    <a:pt x="10887" y="7910"/>
                  </a:lnTo>
                  <a:cubicBezTo>
                    <a:pt x="10807" y="7838"/>
                    <a:pt x="10727" y="7762"/>
                    <a:pt x="10651" y="7690"/>
                  </a:cubicBezTo>
                  <a:lnTo>
                    <a:pt x="10595" y="7642"/>
                  </a:lnTo>
                  <a:cubicBezTo>
                    <a:pt x="10531" y="7582"/>
                    <a:pt x="10472" y="7523"/>
                    <a:pt x="10412" y="7467"/>
                  </a:cubicBezTo>
                  <a:cubicBezTo>
                    <a:pt x="10392" y="7443"/>
                    <a:pt x="10372" y="7423"/>
                    <a:pt x="10348" y="7403"/>
                  </a:cubicBezTo>
                  <a:cubicBezTo>
                    <a:pt x="10276" y="7327"/>
                    <a:pt x="10200" y="7251"/>
                    <a:pt x="10128" y="7175"/>
                  </a:cubicBezTo>
                  <a:lnTo>
                    <a:pt x="10128" y="6712"/>
                  </a:lnTo>
                  <a:cubicBezTo>
                    <a:pt x="10124" y="6428"/>
                    <a:pt x="9968" y="6168"/>
                    <a:pt x="9721" y="6024"/>
                  </a:cubicBezTo>
                  <a:cubicBezTo>
                    <a:pt x="9884" y="5937"/>
                    <a:pt x="9988" y="5809"/>
                    <a:pt x="9988" y="5669"/>
                  </a:cubicBezTo>
                  <a:cubicBezTo>
                    <a:pt x="9988" y="5489"/>
                    <a:pt x="9828" y="5337"/>
                    <a:pt x="9589" y="5257"/>
                  </a:cubicBezTo>
                  <a:lnTo>
                    <a:pt x="9517" y="4247"/>
                  </a:lnTo>
                  <a:cubicBezTo>
                    <a:pt x="9621" y="4191"/>
                    <a:pt x="9693" y="4107"/>
                    <a:pt x="9693" y="4011"/>
                  </a:cubicBezTo>
                  <a:cubicBezTo>
                    <a:pt x="9693" y="3907"/>
                    <a:pt x="9605" y="3811"/>
                    <a:pt x="9477" y="3759"/>
                  </a:cubicBezTo>
                  <a:lnTo>
                    <a:pt x="9433" y="3148"/>
                  </a:lnTo>
                  <a:lnTo>
                    <a:pt x="9201" y="0"/>
                  </a:lnTo>
                  <a:lnTo>
                    <a:pt x="8969" y="3148"/>
                  </a:lnTo>
                  <a:lnTo>
                    <a:pt x="8922" y="3759"/>
                  </a:lnTo>
                  <a:cubicBezTo>
                    <a:pt x="8794" y="3815"/>
                    <a:pt x="8714" y="3911"/>
                    <a:pt x="8714" y="4011"/>
                  </a:cubicBezTo>
                  <a:cubicBezTo>
                    <a:pt x="8714" y="4107"/>
                    <a:pt x="8778" y="4191"/>
                    <a:pt x="8890" y="4247"/>
                  </a:cubicBezTo>
                  <a:lnTo>
                    <a:pt x="8810" y="5289"/>
                  </a:lnTo>
                  <a:cubicBezTo>
                    <a:pt x="8622" y="5373"/>
                    <a:pt x="8498" y="5513"/>
                    <a:pt x="8498" y="5669"/>
                  </a:cubicBezTo>
                  <a:cubicBezTo>
                    <a:pt x="8498" y="5797"/>
                    <a:pt x="8582" y="5917"/>
                    <a:pt x="8722" y="5996"/>
                  </a:cubicBezTo>
                  <a:cubicBezTo>
                    <a:pt x="8454" y="6148"/>
                    <a:pt x="8270" y="6412"/>
                    <a:pt x="8270" y="6712"/>
                  </a:cubicBezTo>
                  <a:lnTo>
                    <a:pt x="8270" y="7119"/>
                  </a:lnTo>
                  <a:cubicBezTo>
                    <a:pt x="8218" y="7175"/>
                    <a:pt x="8163" y="7235"/>
                    <a:pt x="8107" y="7291"/>
                  </a:cubicBezTo>
                  <a:lnTo>
                    <a:pt x="8063" y="7339"/>
                  </a:lnTo>
                  <a:cubicBezTo>
                    <a:pt x="8023" y="7383"/>
                    <a:pt x="7979" y="7423"/>
                    <a:pt x="7939" y="7463"/>
                  </a:cubicBezTo>
                  <a:lnTo>
                    <a:pt x="7883" y="7519"/>
                  </a:lnTo>
                  <a:lnTo>
                    <a:pt x="7759" y="7634"/>
                  </a:lnTo>
                  <a:lnTo>
                    <a:pt x="7707" y="7686"/>
                  </a:lnTo>
                  <a:cubicBezTo>
                    <a:pt x="7663" y="7730"/>
                    <a:pt x="7615" y="7770"/>
                    <a:pt x="7571" y="7814"/>
                  </a:cubicBezTo>
                  <a:lnTo>
                    <a:pt x="7527" y="7854"/>
                  </a:lnTo>
                  <a:cubicBezTo>
                    <a:pt x="7467" y="7906"/>
                    <a:pt x="7411" y="7962"/>
                    <a:pt x="7352" y="8014"/>
                  </a:cubicBezTo>
                  <a:lnTo>
                    <a:pt x="7344" y="8022"/>
                  </a:lnTo>
                  <a:cubicBezTo>
                    <a:pt x="7212" y="8138"/>
                    <a:pt x="7080" y="8250"/>
                    <a:pt x="6948" y="8365"/>
                  </a:cubicBezTo>
                  <a:lnTo>
                    <a:pt x="6912" y="8393"/>
                  </a:lnTo>
                  <a:lnTo>
                    <a:pt x="6744" y="8533"/>
                  </a:lnTo>
                  <a:lnTo>
                    <a:pt x="6700" y="8573"/>
                  </a:lnTo>
                  <a:lnTo>
                    <a:pt x="6541" y="8705"/>
                  </a:lnTo>
                  <a:lnTo>
                    <a:pt x="6497" y="8737"/>
                  </a:lnTo>
                  <a:cubicBezTo>
                    <a:pt x="6437" y="8789"/>
                    <a:pt x="6373" y="8837"/>
                    <a:pt x="6313" y="8889"/>
                  </a:cubicBezTo>
                  <a:lnTo>
                    <a:pt x="6293" y="8905"/>
                  </a:lnTo>
                  <a:cubicBezTo>
                    <a:pt x="6153" y="9017"/>
                    <a:pt x="6009" y="9132"/>
                    <a:pt x="5865" y="9244"/>
                  </a:cubicBezTo>
                  <a:lnTo>
                    <a:pt x="5830" y="9272"/>
                  </a:lnTo>
                  <a:lnTo>
                    <a:pt x="5658" y="9404"/>
                  </a:lnTo>
                  <a:lnTo>
                    <a:pt x="5582" y="9468"/>
                  </a:lnTo>
                  <a:lnTo>
                    <a:pt x="5458" y="9568"/>
                  </a:lnTo>
                  <a:lnTo>
                    <a:pt x="5346" y="9652"/>
                  </a:lnTo>
                  <a:lnTo>
                    <a:pt x="5286" y="9696"/>
                  </a:lnTo>
                  <a:cubicBezTo>
                    <a:pt x="3305" y="11242"/>
                    <a:pt x="1235" y="12784"/>
                    <a:pt x="392" y="14530"/>
                  </a:cubicBezTo>
                  <a:lnTo>
                    <a:pt x="392" y="14530"/>
                  </a:lnTo>
                  <a:cubicBezTo>
                    <a:pt x="361" y="14597"/>
                    <a:pt x="333" y="14661"/>
                    <a:pt x="305" y="14729"/>
                  </a:cubicBezTo>
                  <a:lnTo>
                    <a:pt x="305" y="14729"/>
                  </a:lnTo>
                  <a:cubicBezTo>
                    <a:pt x="193" y="14989"/>
                    <a:pt x="113" y="15261"/>
                    <a:pt x="57" y="15536"/>
                  </a:cubicBezTo>
                  <a:lnTo>
                    <a:pt x="53" y="15560"/>
                  </a:lnTo>
                  <a:cubicBezTo>
                    <a:pt x="45" y="15620"/>
                    <a:pt x="33" y="15676"/>
                    <a:pt x="29" y="15736"/>
                  </a:cubicBezTo>
                  <a:lnTo>
                    <a:pt x="25" y="15772"/>
                  </a:lnTo>
                  <a:cubicBezTo>
                    <a:pt x="17" y="15828"/>
                    <a:pt x="13" y="15884"/>
                    <a:pt x="9" y="15940"/>
                  </a:cubicBezTo>
                  <a:cubicBezTo>
                    <a:pt x="9" y="15952"/>
                    <a:pt x="9" y="15964"/>
                    <a:pt x="5" y="15976"/>
                  </a:cubicBezTo>
                  <a:cubicBezTo>
                    <a:pt x="1" y="16040"/>
                    <a:pt x="1" y="16103"/>
                    <a:pt x="1" y="16171"/>
                  </a:cubicBezTo>
                  <a:lnTo>
                    <a:pt x="1" y="16179"/>
                  </a:lnTo>
                  <a:cubicBezTo>
                    <a:pt x="1" y="16251"/>
                    <a:pt x="5" y="16319"/>
                    <a:pt x="9" y="16391"/>
                  </a:cubicBezTo>
                  <a:cubicBezTo>
                    <a:pt x="9" y="16395"/>
                    <a:pt x="9" y="16399"/>
                    <a:pt x="9" y="16403"/>
                  </a:cubicBezTo>
                  <a:cubicBezTo>
                    <a:pt x="13" y="16467"/>
                    <a:pt x="21" y="16527"/>
                    <a:pt x="29" y="16595"/>
                  </a:cubicBezTo>
                  <a:cubicBezTo>
                    <a:pt x="29" y="16615"/>
                    <a:pt x="37" y="16635"/>
                    <a:pt x="41" y="16655"/>
                  </a:cubicBezTo>
                  <a:cubicBezTo>
                    <a:pt x="45" y="16703"/>
                    <a:pt x="53" y="16751"/>
                    <a:pt x="65" y="16799"/>
                  </a:cubicBezTo>
                  <a:cubicBezTo>
                    <a:pt x="69" y="16823"/>
                    <a:pt x="73" y="16847"/>
                    <a:pt x="81" y="16875"/>
                  </a:cubicBezTo>
                  <a:cubicBezTo>
                    <a:pt x="89" y="16918"/>
                    <a:pt x="101" y="16958"/>
                    <a:pt x="109" y="17002"/>
                  </a:cubicBezTo>
                  <a:cubicBezTo>
                    <a:pt x="117" y="17030"/>
                    <a:pt x="125" y="17058"/>
                    <a:pt x="133" y="17086"/>
                  </a:cubicBezTo>
                  <a:cubicBezTo>
                    <a:pt x="145" y="17130"/>
                    <a:pt x="157" y="17170"/>
                    <a:pt x="173" y="17214"/>
                  </a:cubicBezTo>
                  <a:cubicBezTo>
                    <a:pt x="181" y="17242"/>
                    <a:pt x="189" y="17270"/>
                    <a:pt x="201" y="17302"/>
                  </a:cubicBezTo>
                  <a:cubicBezTo>
                    <a:pt x="201" y="17306"/>
                    <a:pt x="201" y="17310"/>
                    <a:pt x="205" y="17318"/>
                  </a:cubicBezTo>
                  <a:lnTo>
                    <a:pt x="205" y="17318"/>
                  </a:lnTo>
                  <a:cubicBezTo>
                    <a:pt x="464" y="18061"/>
                    <a:pt x="980" y="18844"/>
                    <a:pt x="1823" y="19683"/>
                  </a:cubicBezTo>
                  <a:lnTo>
                    <a:pt x="16528" y="19683"/>
                  </a:lnTo>
                  <a:cubicBezTo>
                    <a:pt x="20083" y="16147"/>
                    <a:pt x="17850" y="13551"/>
                    <a:pt x="14846" y="11102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5486303" y="1508301"/>
              <a:ext cx="486026" cy="498452"/>
            </a:xfrm>
            <a:custGeom>
              <a:avLst/>
              <a:gdLst/>
              <a:ahLst/>
              <a:cxnLst/>
              <a:rect l="l" t="t" r="r" b="b"/>
              <a:pathLst>
                <a:path w="3596" h="3688" extrusionOk="0">
                  <a:moveTo>
                    <a:pt x="2125" y="1"/>
                  </a:moveTo>
                  <a:cubicBezTo>
                    <a:pt x="2457" y="1"/>
                    <a:pt x="2785" y="97"/>
                    <a:pt x="3060" y="280"/>
                  </a:cubicBezTo>
                  <a:cubicBezTo>
                    <a:pt x="2980" y="264"/>
                    <a:pt x="2896" y="256"/>
                    <a:pt x="2817" y="260"/>
                  </a:cubicBezTo>
                  <a:cubicBezTo>
                    <a:pt x="2105" y="260"/>
                    <a:pt x="1534" y="832"/>
                    <a:pt x="1534" y="1543"/>
                  </a:cubicBezTo>
                  <a:cubicBezTo>
                    <a:pt x="1534" y="2250"/>
                    <a:pt x="2105" y="2825"/>
                    <a:pt x="2817" y="2825"/>
                  </a:cubicBezTo>
                  <a:cubicBezTo>
                    <a:pt x="3096" y="2825"/>
                    <a:pt x="3372" y="2733"/>
                    <a:pt x="3596" y="2557"/>
                  </a:cubicBezTo>
                  <a:cubicBezTo>
                    <a:pt x="2936" y="3688"/>
                    <a:pt x="1303" y="3684"/>
                    <a:pt x="651" y="2549"/>
                  </a:cubicBezTo>
                  <a:cubicBezTo>
                    <a:pt x="0" y="1415"/>
                    <a:pt x="819" y="1"/>
                    <a:pt x="2125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4507375" y="4480725"/>
              <a:ext cx="2381700" cy="93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6379100" y="2426000"/>
              <a:ext cx="1169700" cy="93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7690988" y="4480725"/>
              <a:ext cx="1169700" cy="93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3"/>
          <p:cNvSpPr txBox="1">
            <a:spLocks noGrp="1"/>
          </p:cNvSpPr>
          <p:nvPr>
            <p:ph type="title"/>
          </p:nvPr>
        </p:nvSpPr>
        <p:spPr>
          <a:xfrm>
            <a:off x="726100" y="2064500"/>
            <a:ext cx="348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8" name="Google Shape;448;p3"/>
          <p:cNvSpPr txBox="1">
            <a:spLocks noGrp="1"/>
          </p:cNvSpPr>
          <p:nvPr>
            <p:ph type="title" idx="2" hasCustomPrompt="1"/>
          </p:nvPr>
        </p:nvSpPr>
        <p:spPr>
          <a:xfrm>
            <a:off x="726100" y="1168975"/>
            <a:ext cx="11697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9" name="Google Shape;449;p3"/>
          <p:cNvSpPr txBox="1">
            <a:spLocks noGrp="1"/>
          </p:cNvSpPr>
          <p:nvPr>
            <p:ph type="subTitle" idx="1"/>
          </p:nvPr>
        </p:nvSpPr>
        <p:spPr>
          <a:xfrm>
            <a:off x="726100" y="2907757"/>
            <a:ext cx="3480000" cy="8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_1"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21"/>
          <p:cNvSpPr txBox="1">
            <a:spLocks noGrp="1"/>
          </p:cNvSpPr>
          <p:nvPr>
            <p:ph type="title"/>
          </p:nvPr>
        </p:nvSpPr>
        <p:spPr>
          <a:xfrm>
            <a:off x="726100" y="1881439"/>
            <a:ext cx="2705100" cy="13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21"/>
          <p:cNvSpPr txBox="1">
            <a:spLocks noGrp="1"/>
          </p:cNvSpPr>
          <p:nvPr>
            <p:ph type="subTitle" idx="1"/>
          </p:nvPr>
        </p:nvSpPr>
        <p:spPr>
          <a:xfrm>
            <a:off x="5523350" y="1874013"/>
            <a:ext cx="28623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72" name="Google Shape;972;p21"/>
          <p:cNvSpPr txBox="1">
            <a:spLocks noGrp="1"/>
          </p:cNvSpPr>
          <p:nvPr>
            <p:ph type="subTitle" idx="2"/>
          </p:nvPr>
        </p:nvSpPr>
        <p:spPr>
          <a:xfrm>
            <a:off x="5523350" y="2321013"/>
            <a:ext cx="28623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21"/>
          <p:cNvSpPr txBox="1">
            <a:spLocks noGrp="1"/>
          </p:cNvSpPr>
          <p:nvPr>
            <p:ph type="subTitle" idx="3"/>
          </p:nvPr>
        </p:nvSpPr>
        <p:spPr>
          <a:xfrm>
            <a:off x="5523350" y="3399801"/>
            <a:ext cx="28623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74" name="Google Shape;974;p21"/>
          <p:cNvSpPr txBox="1">
            <a:spLocks noGrp="1"/>
          </p:cNvSpPr>
          <p:nvPr>
            <p:ph type="subTitle" idx="4"/>
          </p:nvPr>
        </p:nvSpPr>
        <p:spPr>
          <a:xfrm>
            <a:off x="5523350" y="3846425"/>
            <a:ext cx="28623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1"/>
          <p:cNvSpPr txBox="1">
            <a:spLocks noGrp="1"/>
          </p:cNvSpPr>
          <p:nvPr>
            <p:ph type="subTitle" idx="5"/>
          </p:nvPr>
        </p:nvSpPr>
        <p:spPr>
          <a:xfrm>
            <a:off x="5523350" y="389925"/>
            <a:ext cx="28623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76" name="Google Shape;976;p21"/>
          <p:cNvSpPr txBox="1">
            <a:spLocks noGrp="1"/>
          </p:cNvSpPr>
          <p:nvPr>
            <p:ph type="subTitle" idx="6"/>
          </p:nvPr>
        </p:nvSpPr>
        <p:spPr>
          <a:xfrm>
            <a:off x="5523350" y="835774"/>
            <a:ext cx="28623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_1_1_1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2"/>
          <p:cNvSpPr txBox="1">
            <a:spLocks noGrp="1"/>
          </p:cNvSpPr>
          <p:nvPr>
            <p:ph type="title"/>
          </p:nvPr>
        </p:nvSpPr>
        <p:spPr>
          <a:xfrm>
            <a:off x="726100" y="1881439"/>
            <a:ext cx="2705100" cy="13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2"/>
          <p:cNvSpPr txBox="1">
            <a:spLocks noGrp="1"/>
          </p:cNvSpPr>
          <p:nvPr>
            <p:ph type="subTitle" idx="1"/>
          </p:nvPr>
        </p:nvSpPr>
        <p:spPr>
          <a:xfrm>
            <a:off x="4710300" y="1115250"/>
            <a:ext cx="3069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80" name="Google Shape;980;p22"/>
          <p:cNvSpPr txBox="1">
            <a:spLocks noGrp="1"/>
          </p:cNvSpPr>
          <p:nvPr>
            <p:ph type="subTitle" idx="2"/>
          </p:nvPr>
        </p:nvSpPr>
        <p:spPr>
          <a:xfrm>
            <a:off x="4710300" y="1555263"/>
            <a:ext cx="30696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2"/>
          <p:cNvSpPr txBox="1">
            <a:spLocks noGrp="1"/>
          </p:cNvSpPr>
          <p:nvPr>
            <p:ph type="subTitle" idx="3"/>
          </p:nvPr>
        </p:nvSpPr>
        <p:spPr>
          <a:xfrm>
            <a:off x="4710300" y="3331352"/>
            <a:ext cx="3069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82" name="Google Shape;982;p22"/>
          <p:cNvSpPr txBox="1">
            <a:spLocks noGrp="1"/>
          </p:cNvSpPr>
          <p:nvPr>
            <p:ph type="subTitle" idx="4"/>
          </p:nvPr>
        </p:nvSpPr>
        <p:spPr>
          <a:xfrm>
            <a:off x="4710300" y="3775863"/>
            <a:ext cx="30696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3"/>
          <p:cNvSpPr txBox="1">
            <a:spLocks noGrp="1"/>
          </p:cNvSpPr>
          <p:nvPr>
            <p:ph type="title"/>
          </p:nvPr>
        </p:nvSpPr>
        <p:spPr>
          <a:xfrm>
            <a:off x="2241500" y="346800"/>
            <a:ext cx="4660800" cy="12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985" name="Google Shape;985;p23"/>
          <p:cNvGrpSpPr/>
          <p:nvPr/>
        </p:nvGrpSpPr>
        <p:grpSpPr>
          <a:xfrm>
            <a:off x="927181" y="-509428"/>
            <a:ext cx="286277" cy="2553557"/>
            <a:chOff x="6544463" y="-1540225"/>
            <a:chExt cx="352949" cy="3148264"/>
          </a:xfrm>
        </p:grpSpPr>
        <p:grpSp>
          <p:nvGrpSpPr>
            <p:cNvPr id="986" name="Google Shape;986;p23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987" name="Google Shape;987;p23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3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93" name="Google Shape;993;p23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4" name="Google Shape;994;p23"/>
          <p:cNvGrpSpPr/>
          <p:nvPr/>
        </p:nvGrpSpPr>
        <p:grpSpPr>
          <a:xfrm flipH="1">
            <a:off x="404881" y="-106319"/>
            <a:ext cx="286277" cy="2863073"/>
            <a:chOff x="6544463" y="-1921825"/>
            <a:chExt cx="352949" cy="3529864"/>
          </a:xfrm>
        </p:grpSpPr>
        <p:grpSp>
          <p:nvGrpSpPr>
            <p:cNvPr id="995" name="Google Shape;995;p23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996" name="Google Shape;996;p23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3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3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3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3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3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02" name="Google Shape;1002;p23"/>
            <p:cNvCxnSpPr/>
            <p:nvPr/>
          </p:nvCxnSpPr>
          <p:spPr>
            <a:xfrm rot="10800000">
              <a:off x="6720938" y="-1921825"/>
              <a:ext cx="0" cy="2750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3" name="Google Shape;1003;p23"/>
          <p:cNvGrpSpPr/>
          <p:nvPr/>
        </p:nvGrpSpPr>
        <p:grpSpPr>
          <a:xfrm flipH="1">
            <a:off x="7930306" y="-476253"/>
            <a:ext cx="286277" cy="2553557"/>
            <a:chOff x="6544463" y="-1540225"/>
            <a:chExt cx="352949" cy="3148264"/>
          </a:xfrm>
        </p:grpSpPr>
        <p:grpSp>
          <p:nvGrpSpPr>
            <p:cNvPr id="1004" name="Google Shape;1004;p23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005" name="Google Shape;1005;p23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3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3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3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3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3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11" name="Google Shape;1011;p23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2" name="Google Shape;1012;p23"/>
          <p:cNvGrpSpPr/>
          <p:nvPr/>
        </p:nvGrpSpPr>
        <p:grpSpPr>
          <a:xfrm flipH="1">
            <a:off x="8452656" y="-311933"/>
            <a:ext cx="286277" cy="3068687"/>
            <a:chOff x="6544463" y="-2175325"/>
            <a:chExt cx="352949" cy="3783364"/>
          </a:xfrm>
        </p:grpSpPr>
        <p:grpSp>
          <p:nvGrpSpPr>
            <p:cNvPr id="1013" name="Google Shape;1013;p23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014" name="Google Shape;1014;p23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3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3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3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3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3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20" name="Google Shape;1020;p23"/>
            <p:cNvCxnSpPr/>
            <p:nvPr/>
          </p:nvCxnSpPr>
          <p:spPr>
            <a:xfrm rot="10800000">
              <a:off x="6720937" y="-2175325"/>
              <a:ext cx="0" cy="30042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_1_1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4"/>
          <p:cNvSpPr txBox="1">
            <a:spLocks noGrp="1"/>
          </p:cNvSpPr>
          <p:nvPr>
            <p:ph type="title"/>
          </p:nvPr>
        </p:nvSpPr>
        <p:spPr>
          <a:xfrm>
            <a:off x="2241500" y="343825"/>
            <a:ext cx="4660800" cy="12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1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5"/>
          <p:cNvSpPr txBox="1">
            <a:spLocks noGrp="1"/>
          </p:cNvSpPr>
          <p:nvPr>
            <p:ph type="title"/>
          </p:nvPr>
        </p:nvSpPr>
        <p:spPr>
          <a:xfrm>
            <a:off x="438300" y="1674825"/>
            <a:ext cx="37830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5" name="Google Shape;1025;p25"/>
          <p:cNvSpPr txBox="1">
            <a:spLocks noGrp="1"/>
          </p:cNvSpPr>
          <p:nvPr>
            <p:ph type="subTitle" idx="1"/>
          </p:nvPr>
        </p:nvSpPr>
        <p:spPr>
          <a:xfrm>
            <a:off x="982150" y="2560878"/>
            <a:ext cx="26961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26"/>
          <p:cNvSpPr txBox="1">
            <a:spLocks noGrp="1"/>
          </p:cNvSpPr>
          <p:nvPr>
            <p:ph type="title" hasCustomPrompt="1"/>
          </p:nvPr>
        </p:nvSpPr>
        <p:spPr>
          <a:xfrm>
            <a:off x="2960975" y="475782"/>
            <a:ext cx="3228300" cy="7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8" name="Google Shape;1028;p26"/>
          <p:cNvSpPr txBox="1">
            <a:spLocks noGrp="1"/>
          </p:cNvSpPr>
          <p:nvPr>
            <p:ph type="subTitle" idx="1"/>
          </p:nvPr>
        </p:nvSpPr>
        <p:spPr>
          <a:xfrm>
            <a:off x="2960975" y="1268075"/>
            <a:ext cx="322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6"/>
          <p:cNvSpPr txBox="1">
            <a:spLocks noGrp="1"/>
          </p:cNvSpPr>
          <p:nvPr>
            <p:ph type="title" idx="2" hasCustomPrompt="1"/>
          </p:nvPr>
        </p:nvSpPr>
        <p:spPr>
          <a:xfrm>
            <a:off x="2960975" y="1889775"/>
            <a:ext cx="3228300" cy="7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0" name="Google Shape;1030;p26"/>
          <p:cNvSpPr txBox="1">
            <a:spLocks noGrp="1"/>
          </p:cNvSpPr>
          <p:nvPr>
            <p:ph type="subTitle" idx="3"/>
          </p:nvPr>
        </p:nvSpPr>
        <p:spPr>
          <a:xfrm>
            <a:off x="2960975" y="2680750"/>
            <a:ext cx="322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26"/>
          <p:cNvSpPr txBox="1">
            <a:spLocks noGrp="1"/>
          </p:cNvSpPr>
          <p:nvPr>
            <p:ph type="title" idx="4" hasCustomPrompt="1"/>
          </p:nvPr>
        </p:nvSpPr>
        <p:spPr>
          <a:xfrm>
            <a:off x="2954725" y="3308963"/>
            <a:ext cx="3228300" cy="7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2" name="Google Shape;1032;p26"/>
          <p:cNvSpPr txBox="1">
            <a:spLocks noGrp="1"/>
          </p:cNvSpPr>
          <p:nvPr>
            <p:ph type="subTitle" idx="5"/>
          </p:nvPr>
        </p:nvSpPr>
        <p:spPr>
          <a:xfrm>
            <a:off x="2954725" y="4096255"/>
            <a:ext cx="322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3" name="Google Shape;1033;p26"/>
          <p:cNvGrpSpPr/>
          <p:nvPr/>
        </p:nvGrpSpPr>
        <p:grpSpPr>
          <a:xfrm>
            <a:off x="966313" y="-87925"/>
            <a:ext cx="352949" cy="3724864"/>
            <a:chOff x="966313" y="-87925"/>
            <a:chExt cx="352949" cy="3724864"/>
          </a:xfrm>
        </p:grpSpPr>
        <p:grpSp>
          <p:nvGrpSpPr>
            <p:cNvPr id="1034" name="Google Shape;1034;p26"/>
            <p:cNvGrpSpPr/>
            <p:nvPr/>
          </p:nvGrpSpPr>
          <p:grpSpPr>
            <a:xfrm flipH="1">
              <a:off x="966313" y="2842574"/>
              <a:ext cx="352949" cy="794365"/>
              <a:chOff x="5353000" y="2059225"/>
              <a:chExt cx="125075" cy="281500"/>
            </a:xfrm>
          </p:grpSpPr>
          <p:sp>
            <p:nvSpPr>
              <p:cNvPr id="1035" name="Google Shape;1035;p2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41" name="Google Shape;1041;p26"/>
            <p:cNvCxnSpPr/>
            <p:nvPr/>
          </p:nvCxnSpPr>
          <p:spPr>
            <a:xfrm rot="10800000">
              <a:off x="1142800" y="-87925"/>
              <a:ext cx="0" cy="2945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2" name="Google Shape;1042;p26"/>
          <p:cNvGrpSpPr/>
          <p:nvPr/>
        </p:nvGrpSpPr>
        <p:grpSpPr>
          <a:xfrm>
            <a:off x="1451100" y="-953276"/>
            <a:ext cx="286272" cy="2553379"/>
            <a:chOff x="1451100" y="-953276"/>
            <a:chExt cx="286272" cy="2553379"/>
          </a:xfrm>
        </p:grpSpPr>
        <p:grpSp>
          <p:nvGrpSpPr>
            <p:cNvPr id="1043" name="Google Shape;1043;p26"/>
            <p:cNvGrpSpPr/>
            <p:nvPr/>
          </p:nvGrpSpPr>
          <p:grpSpPr>
            <a:xfrm>
              <a:off x="1451100" y="955806"/>
              <a:ext cx="286272" cy="644297"/>
              <a:chOff x="5353000" y="2059225"/>
              <a:chExt cx="125075" cy="281500"/>
            </a:xfrm>
          </p:grpSpPr>
          <p:sp>
            <p:nvSpPr>
              <p:cNvPr id="1044" name="Google Shape;1044;p2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0" name="Google Shape;1050;p26"/>
            <p:cNvCxnSpPr/>
            <p:nvPr/>
          </p:nvCxnSpPr>
          <p:spPr>
            <a:xfrm rot="10800000">
              <a:off x="1594469" y="-953276"/>
              <a:ext cx="0" cy="19215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1" name="Google Shape;1051;p26"/>
          <p:cNvGrpSpPr/>
          <p:nvPr/>
        </p:nvGrpSpPr>
        <p:grpSpPr>
          <a:xfrm>
            <a:off x="547750" y="-172525"/>
            <a:ext cx="286272" cy="2744178"/>
            <a:chOff x="547750" y="-172525"/>
            <a:chExt cx="286272" cy="2744178"/>
          </a:xfrm>
        </p:grpSpPr>
        <p:grpSp>
          <p:nvGrpSpPr>
            <p:cNvPr id="1052" name="Google Shape;1052;p26"/>
            <p:cNvGrpSpPr/>
            <p:nvPr/>
          </p:nvGrpSpPr>
          <p:grpSpPr>
            <a:xfrm>
              <a:off x="547750" y="1927356"/>
              <a:ext cx="286272" cy="644297"/>
              <a:chOff x="5353000" y="2059225"/>
              <a:chExt cx="125075" cy="281500"/>
            </a:xfrm>
          </p:grpSpPr>
          <p:sp>
            <p:nvSpPr>
              <p:cNvPr id="1053" name="Google Shape;1053;p2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59" name="Google Shape;1059;p26"/>
            <p:cNvCxnSpPr/>
            <p:nvPr/>
          </p:nvCxnSpPr>
          <p:spPr>
            <a:xfrm rot="10800000">
              <a:off x="691125" y="-172525"/>
              <a:ext cx="0" cy="2112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0" name="Google Shape;1060;p26"/>
          <p:cNvGrpSpPr/>
          <p:nvPr/>
        </p:nvGrpSpPr>
        <p:grpSpPr>
          <a:xfrm>
            <a:off x="7805963" y="-106326"/>
            <a:ext cx="352949" cy="3728466"/>
            <a:chOff x="7805963" y="-106326"/>
            <a:chExt cx="352949" cy="3728466"/>
          </a:xfrm>
        </p:grpSpPr>
        <p:grpSp>
          <p:nvGrpSpPr>
            <p:cNvPr id="1061" name="Google Shape;1061;p26"/>
            <p:cNvGrpSpPr/>
            <p:nvPr/>
          </p:nvGrpSpPr>
          <p:grpSpPr>
            <a:xfrm>
              <a:off x="7805963" y="2827774"/>
              <a:ext cx="352949" cy="794365"/>
              <a:chOff x="5353000" y="2059225"/>
              <a:chExt cx="125075" cy="281500"/>
            </a:xfrm>
          </p:grpSpPr>
          <p:sp>
            <p:nvSpPr>
              <p:cNvPr id="1062" name="Google Shape;1062;p2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68" name="Google Shape;1068;p26"/>
            <p:cNvCxnSpPr/>
            <p:nvPr/>
          </p:nvCxnSpPr>
          <p:spPr>
            <a:xfrm rot="10800000">
              <a:off x="7982450" y="-106326"/>
              <a:ext cx="0" cy="2945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9" name="Google Shape;1069;p26"/>
          <p:cNvGrpSpPr/>
          <p:nvPr/>
        </p:nvGrpSpPr>
        <p:grpSpPr>
          <a:xfrm>
            <a:off x="7387892" y="-953276"/>
            <a:ext cx="286272" cy="2553379"/>
            <a:chOff x="7387892" y="-953276"/>
            <a:chExt cx="286272" cy="2553379"/>
          </a:xfrm>
        </p:grpSpPr>
        <p:grpSp>
          <p:nvGrpSpPr>
            <p:cNvPr id="1070" name="Google Shape;1070;p26"/>
            <p:cNvGrpSpPr/>
            <p:nvPr/>
          </p:nvGrpSpPr>
          <p:grpSpPr>
            <a:xfrm flipH="1">
              <a:off x="7387892" y="955806"/>
              <a:ext cx="286272" cy="644297"/>
              <a:chOff x="5353000" y="2059225"/>
              <a:chExt cx="125075" cy="281500"/>
            </a:xfrm>
          </p:grpSpPr>
          <p:sp>
            <p:nvSpPr>
              <p:cNvPr id="1071" name="Google Shape;1071;p2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77" name="Google Shape;1077;p26"/>
            <p:cNvCxnSpPr/>
            <p:nvPr/>
          </p:nvCxnSpPr>
          <p:spPr>
            <a:xfrm rot="10800000">
              <a:off x="7530794" y="-953276"/>
              <a:ext cx="0" cy="19215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78" name="Google Shape;1078;p26"/>
          <p:cNvGrpSpPr/>
          <p:nvPr/>
        </p:nvGrpSpPr>
        <p:grpSpPr>
          <a:xfrm>
            <a:off x="8291242" y="-172525"/>
            <a:ext cx="286272" cy="2744178"/>
            <a:chOff x="8291242" y="-172525"/>
            <a:chExt cx="286272" cy="2744178"/>
          </a:xfrm>
        </p:grpSpPr>
        <p:grpSp>
          <p:nvGrpSpPr>
            <p:cNvPr id="1079" name="Google Shape;1079;p26"/>
            <p:cNvGrpSpPr/>
            <p:nvPr/>
          </p:nvGrpSpPr>
          <p:grpSpPr>
            <a:xfrm flipH="1">
              <a:off x="8291242" y="1927356"/>
              <a:ext cx="286272" cy="644297"/>
              <a:chOff x="5353000" y="2059225"/>
              <a:chExt cx="125075" cy="281500"/>
            </a:xfrm>
          </p:grpSpPr>
          <p:sp>
            <p:nvSpPr>
              <p:cNvPr id="1080" name="Google Shape;1080;p2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86" name="Google Shape;1086;p26"/>
            <p:cNvCxnSpPr/>
            <p:nvPr/>
          </p:nvCxnSpPr>
          <p:spPr>
            <a:xfrm rot="10800000">
              <a:off x="8434463" y="-172525"/>
              <a:ext cx="0" cy="2112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7"/>
          <p:cNvSpPr txBox="1">
            <a:spLocks noGrp="1"/>
          </p:cNvSpPr>
          <p:nvPr>
            <p:ph type="title"/>
          </p:nvPr>
        </p:nvSpPr>
        <p:spPr>
          <a:xfrm>
            <a:off x="3289925" y="348325"/>
            <a:ext cx="25638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27"/>
          <p:cNvSpPr txBox="1">
            <a:spLocks noGrp="1"/>
          </p:cNvSpPr>
          <p:nvPr>
            <p:ph type="subTitle" idx="1"/>
          </p:nvPr>
        </p:nvSpPr>
        <p:spPr>
          <a:xfrm>
            <a:off x="3534300" y="3355600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90" name="Google Shape;1090;p27"/>
          <p:cNvSpPr txBox="1">
            <a:spLocks noGrp="1"/>
          </p:cNvSpPr>
          <p:nvPr>
            <p:ph type="subTitle" idx="2"/>
          </p:nvPr>
        </p:nvSpPr>
        <p:spPr>
          <a:xfrm>
            <a:off x="3534300" y="3796300"/>
            <a:ext cx="20754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27"/>
          <p:cNvSpPr txBox="1">
            <a:spLocks noGrp="1"/>
          </p:cNvSpPr>
          <p:nvPr>
            <p:ph type="subTitle" idx="3"/>
          </p:nvPr>
        </p:nvSpPr>
        <p:spPr>
          <a:xfrm>
            <a:off x="6342500" y="3355600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92" name="Google Shape;1092;p27"/>
          <p:cNvSpPr txBox="1">
            <a:spLocks noGrp="1"/>
          </p:cNvSpPr>
          <p:nvPr>
            <p:ph type="subTitle" idx="4"/>
          </p:nvPr>
        </p:nvSpPr>
        <p:spPr>
          <a:xfrm>
            <a:off x="6342500" y="3796300"/>
            <a:ext cx="20754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27"/>
          <p:cNvSpPr txBox="1">
            <a:spLocks noGrp="1"/>
          </p:cNvSpPr>
          <p:nvPr>
            <p:ph type="subTitle" idx="5"/>
          </p:nvPr>
        </p:nvSpPr>
        <p:spPr>
          <a:xfrm>
            <a:off x="726100" y="3355600"/>
            <a:ext cx="2075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94" name="Google Shape;1094;p27"/>
          <p:cNvSpPr txBox="1">
            <a:spLocks noGrp="1"/>
          </p:cNvSpPr>
          <p:nvPr>
            <p:ph type="subTitle" idx="6"/>
          </p:nvPr>
        </p:nvSpPr>
        <p:spPr>
          <a:xfrm>
            <a:off x="726100" y="3796299"/>
            <a:ext cx="20754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9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8"/>
          <p:cNvSpPr txBox="1">
            <a:spLocks noGrp="1"/>
          </p:cNvSpPr>
          <p:nvPr>
            <p:ph type="title"/>
          </p:nvPr>
        </p:nvSpPr>
        <p:spPr>
          <a:xfrm>
            <a:off x="1174150" y="1216025"/>
            <a:ext cx="23112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7" name="Google Shape;1097;p28"/>
          <p:cNvSpPr txBox="1">
            <a:spLocks noGrp="1"/>
          </p:cNvSpPr>
          <p:nvPr>
            <p:ph type="subTitle" idx="1"/>
          </p:nvPr>
        </p:nvSpPr>
        <p:spPr>
          <a:xfrm>
            <a:off x="981100" y="2770623"/>
            <a:ext cx="2697600" cy="13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5">
  <p:cSld name="CUSTOM_9_1"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9"/>
          <p:cNvSpPr txBox="1">
            <a:spLocks noGrp="1"/>
          </p:cNvSpPr>
          <p:nvPr>
            <p:ph type="title"/>
          </p:nvPr>
        </p:nvSpPr>
        <p:spPr>
          <a:xfrm>
            <a:off x="5657450" y="1216025"/>
            <a:ext cx="23133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00" name="Google Shape;1100;p29"/>
          <p:cNvSpPr txBox="1">
            <a:spLocks noGrp="1"/>
          </p:cNvSpPr>
          <p:nvPr>
            <p:ph type="subTitle" idx="1"/>
          </p:nvPr>
        </p:nvSpPr>
        <p:spPr>
          <a:xfrm>
            <a:off x="5465300" y="2770624"/>
            <a:ext cx="2697600" cy="13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_1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0"/>
          <p:cNvSpPr txBox="1">
            <a:spLocks noGrp="1"/>
          </p:cNvSpPr>
          <p:nvPr>
            <p:ph type="title"/>
          </p:nvPr>
        </p:nvSpPr>
        <p:spPr>
          <a:xfrm>
            <a:off x="726100" y="346456"/>
            <a:ext cx="3495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30"/>
          <p:cNvSpPr txBox="1">
            <a:spLocks noGrp="1"/>
          </p:cNvSpPr>
          <p:nvPr>
            <p:ph type="body" idx="1"/>
          </p:nvPr>
        </p:nvSpPr>
        <p:spPr>
          <a:xfrm>
            <a:off x="726100" y="2173625"/>
            <a:ext cx="3594600" cy="26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104" name="Google Shape;1104;p30"/>
          <p:cNvSpPr txBox="1">
            <a:spLocks noGrp="1"/>
          </p:cNvSpPr>
          <p:nvPr>
            <p:ph type="body" idx="2"/>
          </p:nvPr>
        </p:nvSpPr>
        <p:spPr>
          <a:xfrm>
            <a:off x="4798325" y="2173625"/>
            <a:ext cx="3594600" cy="26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105" name="Google Shape;1105;p30"/>
          <p:cNvSpPr txBox="1">
            <a:spLocks noGrp="1"/>
          </p:cNvSpPr>
          <p:nvPr>
            <p:ph type="subTitle" idx="3"/>
          </p:nvPr>
        </p:nvSpPr>
        <p:spPr>
          <a:xfrm>
            <a:off x="726100" y="1727813"/>
            <a:ext cx="32283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30"/>
          <p:cNvSpPr txBox="1">
            <a:spLocks noGrp="1"/>
          </p:cNvSpPr>
          <p:nvPr>
            <p:ph type="subTitle" idx="4"/>
          </p:nvPr>
        </p:nvSpPr>
        <p:spPr>
          <a:xfrm>
            <a:off x="4798325" y="1727813"/>
            <a:ext cx="32283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"/>
          <p:cNvSpPr txBox="1">
            <a:spLocks noGrp="1"/>
          </p:cNvSpPr>
          <p:nvPr>
            <p:ph type="title"/>
          </p:nvPr>
        </p:nvSpPr>
        <p:spPr>
          <a:xfrm>
            <a:off x="726150" y="347472"/>
            <a:ext cx="76917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4"/>
          <p:cNvSpPr txBox="1">
            <a:spLocks noGrp="1"/>
          </p:cNvSpPr>
          <p:nvPr>
            <p:ph type="body" idx="1"/>
          </p:nvPr>
        </p:nvSpPr>
        <p:spPr>
          <a:xfrm>
            <a:off x="726150" y="1062825"/>
            <a:ext cx="7691700" cy="3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1"/>
          <p:cNvSpPr txBox="1">
            <a:spLocks noGrp="1"/>
          </p:cNvSpPr>
          <p:nvPr>
            <p:ph type="ctrTitle"/>
          </p:nvPr>
        </p:nvSpPr>
        <p:spPr>
          <a:xfrm>
            <a:off x="4854225" y="369975"/>
            <a:ext cx="3846000" cy="10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9" name="Google Shape;1109;p31"/>
          <p:cNvSpPr txBox="1">
            <a:spLocks noGrp="1"/>
          </p:cNvSpPr>
          <p:nvPr>
            <p:ph type="subTitle" idx="1"/>
          </p:nvPr>
        </p:nvSpPr>
        <p:spPr>
          <a:xfrm>
            <a:off x="4854225" y="1486775"/>
            <a:ext cx="3846000" cy="13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0" name="Google Shape;1110;p31"/>
          <p:cNvSpPr txBox="1"/>
          <p:nvPr/>
        </p:nvSpPr>
        <p:spPr>
          <a:xfrm>
            <a:off x="4854225" y="3504625"/>
            <a:ext cx="38460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u="sng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31"/>
          <p:cNvSpPr/>
          <p:nvPr/>
        </p:nvSpPr>
        <p:spPr>
          <a:xfrm>
            <a:off x="2111350" y="544225"/>
            <a:ext cx="1440434" cy="1440467"/>
          </a:xfrm>
          <a:custGeom>
            <a:avLst/>
            <a:gdLst/>
            <a:ahLst/>
            <a:cxnLst/>
            <a:rect l="l" t="t" r="r" b="b"/>
            <a:pathLst>
              <a:path w="13762" h="13761" extrusionOk="0">
                <a:moveTo>
                  <a:pt x="6883" y="0"/>
                </a:moveTo>
                <a:cubicBezTo>
                  <a:pt x="3083" y="0"/>
                  <a:pt x="1" y="3078"/>
                  <a:pt x="1" y="6878"/>
                </a:cubicBezTo>
                <a:cubicBezTo>
                  <a:pt x="1" y="10678"/>
                  <a:pt x="3083" y="13760"/>
                  <a:pt x="6883" y="13760"/>
                </a:cubicBezTo>
                <a:cubicBezTo>
                  <a:pt x="10683" y="13760"/>
                  <a:pt x="13761" y="10678"/>
                  <a:pt x="13761" y="6878"/>
                </a:cubicBezTo>
                <a:cubicBezTo>
                  <a:pt x="13761" y="3078"/>
                  <a:pt x="10683" y="0"/>
                  <a:pt x="6883" y="0"/>
                </a:cubicBezTo>
                <a:close/>
              </a:path>
            </a:pathLst>
          </a:custGeom>
          <a:solidFill>
            <a:srgbClr val="E2A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31"/>
          <p:cNvSpPr/>
          <p:nvPr/>
        </p:nvSpPr>
        <p:spPr>
          <a:xfrm>
            <a:off x="1750809" y="670470"/>
            <a:ext cx="944792" cy="926365"/>
          </a:xfrm>
          <a:custGeom>
            <a:avLst/>
            <a:gdLst/>
            <a:ahLst/>
            <a:cxnLst/>
            <a:rect l="l" t="t" r="r" b="b"/>
            <a:pathLst>
              <a:path w="12049" h="11814" extrusionOk="0">
                <a:moveTo>
                  <a:pt x="8905" y="6656"/>
                </a:moveTo>
                <a:lnTo>
                  <a:pt x="8905" y="6656"/>
                </a:lnTo>
                <a:lnTo>
                  <a:pt x="8905" y="6656"/>
                </a:lnTo>
                <a:lnTo>
                  <a:pt x="8733" y="6516"/>
                </a:lnTo>
                <a:lnTo>
                  <a:pt x="8677" y="6472"/>
                </a:lnTo>
                <a:lnTo>
                  <a:pt x="8585" y="6400"/>
                </a:lnTo>
                <a:lnTo>
                  <a:pt x="8473" y="6312"/>
                </a:lnTo>
                <a:lnTo>
                  <a:pt x="8465" y="6304"/>
                </a:lnTo>
                <a:cubicBezTo>
                  <a:pt x="8270" y="6149"/>
                  <a:pt x="8070" y="5997"/>
                  <a:pt x="7874" y="5845"/>
                </a:cubicBezTo>
                <a:cubicBezTo>
                  <a:pt x="7327" y="5418"/>
                  <a:pt x="6780" y="4986"/>
                  <a:pt x="6324" y="4547"/>
                </a:cubicBezTo>
                <a:lnTo>
                  <a:pt x="6272" y="4495"/>
                </a:lnTo>
                <a:cubicBezTo>
                  <a:pt x="6248" y="4475"/>
                  <a:pt x="6228" y="4451"/>
                  <a:pt x="6204" y="4427"/>
                </a:cubicBezTo>
                <a:cubicBezTo>
                  <a:pt x="6164" y="4387"/>
                  <a:pt x="6120" y="4347"/>
                  <a:pt x="6080" y="4303"/>
                </a:cubicBezTo>
                <a:lnTo>
                  <a:pt x="6080" y="4027"/>
                </a:lnTo>
                <a:cubicBezTo>
                  <a:pt x="6080" y="3856"/>
                  <a:pt x="5989" y="3700"/>
                  <a:pt x="5841" y="3612"/>
                </a:cubicBezTo>
                <a:cubicBezTo>
                  <a:pt x="5941" y="3564"/>
                  <a:pt x="5997" y="3488"/>
                  <a:pt x="5997" y="3400"/>
                </a:cubicBezTo>
                <a:cubicBezTo>
                  <a:pt x="5997" y="3292"/>
                  <a:pt x="5901" y="3200"/>
                  <a:pt x="5757" y="3153"/>
                </a:cubicBezTo>
                <a:lnTo>
                  <a:pt x="5713" y="2549"/>
                </a:lnTo>
                <a:cubicBezTo>
                  <a:pt x="5773" y="2525"/>
                  <a:pt x="5813" y="2469"/>
                  <a:pt x="5821" y="2405"/>
                </a:cubicBezTo>
                <a:cubicBezTo>
                  <a:pt x="5821" y="2342"/>
                  <a:pt x="5769" y="2290"/>
                  <a:pt x="5693" y="2258"/>
                </a:cubicBezTo>
                <a:lnTo>
                  <a:pt x="5665" y="1890"/>
                </a:lnTo>
                <a:lnTo>
                  <a:pt x="5529" y="1"/>
                </a:lnTo>
                <a:lnTo>
                  <a:pt x="5385" y="1890"/>
                </a:lnTo>
                <a:lnTo>
                  <a:pt x="5361" y="2258"/>
                </a:lnTo>
                <a:cubicBezTo>
                  <a:pt x="5281" y="2290"/>
                  <a:pt x="5230" y="2346"/>
                  <a:pt x="5230" y="2405"/>
                </a:cubicBezTo>
                <a:cubicBezTo>
                  <a:pt x="5238" y="2469"/>
                  <a:pt x="5277" y="2525"/>
                  <a:pt x="5337" y="2549"/>
                </a:cubicBezTo>
                <a:lnTo>
                  <a:pt x="5289" y="3177"/>
                </a:lnTo>
                <a:cubicBezTo>
                  <a:pt x="5174" y="3224"/>
                  <a:pt x="5102" y="3308"/>
                  <a:pt x="5102" y="3400"/>
                </a:cubicBezTo>
                <a:cubicBezTo>
                  <a:pt x="5110" y="3484"/>
                  <a:pt x="5158" y="3560"/>
                  <a:pt x="5234" y="3600"/>
                </a:cubicBezTo>
                <a:cubicBezTo>
                  <a:pt x="5074" y="3684"/>
                  <a:pt x="4970" y="3848"/>
                  <a:pt x="4966" y="4027"/>
                </a:cubicBezTo>
                <a:lnTo>
                  <a:pt x="4966" y="4275"/>
                </a:lnTo>
                <a:cubicBezTo>
                  <a:pt x="4938" y="4307"/>
                  <a:pt x="4906" y="4339"/>
                  <a:pt x="4874" y="4375"/>
                </a:cubicBezTo>
                <a:lnTo>
                  <a:pt x="4822" y="4423"/>
                </a:lnTo>
                <a:lnTo>
                  <a:pt x="4778" y="4471"/>
                </a:lnTo>
                <a:lnTo>
                  <a:pt x="4714" y="4531"/>
                </a:lnTo>
                <a:lnTo>
                  <a:pt x="4682" y="4563"/>
                </a:lnTo>
                <a:lnTo>
                  <a:pt x="4606" y="4635"/>
                </a:lnTo>
                <a:lnTo>
                  <a:pt x="4590" y="4651"/>
                </a:lnTo>
                <a:cubicBezTo>
                  <a:pt x="3612" y="5561"/>
                  <a:pt x="2285" y="6428"/>
                  <a:pt x="1315" y="7355"/>
                </a:cubicBezTo>
                <a:lnTo>
                  <a:pt x="1303" y="7363"/>
                </a:lnTo>
                <a:cubicBezTo>
                  <a:pt x="1271" y="7395"/>
                  <a:pt x="1239" y="7427"/>
                  <a:pt x="1203" y="7459"/>
                </a:cubicBezTo>
                <a:lnTo>
                  <a:pt x="1183" y="7479"/>
                </a:lnTo>
                <a:cubicBezTo>
                  <a:pt x="1155" y="7507"/>
                  <a:pt x="1127" y="7535"/>
                  <a:pt x="1099" y="7563"/>
                </a:cubicBezTo>
                <a:lnTo>
                  <a:pt x="1075" y="7587"/>
                </a:lnTo>
                <a:cubicBezTo>
                  <a:pt x="1047" y="7615"/>
                  <a:pt x="1019" y="7647"/>
                  <a:pt x="991" y="7679"/>
                </a:cubicBezTo>
                <a:cubicBezTo>
                  <a:pt x="983" y="7683"/>
                  <a:pt x="979" y="7687"/>
                  <a:pt x="975" y="7691"/>
                </a:cubicBezTo>
                <a:cubicBezTo>
                  <a:pt x="911" y="7763"/>
                  <a:pt x="843" y="7835"/>
                  <a:pt x="783" y="7906"/>
                </a:cubicBezTo>
                <a:lnTo>
                  <a:pt x="771" y="7922"/>
                </a:lnTo>
                <a:cubicBezTo>
                  <a:pt x="743" y="7954"/>
                  <a:pt x="719" y="7982"/>
                  <a:pt x="695" y="8014"/>
                </a:cubicBezTo>
                <a:lnTo>
                  <a:pt x="675" y="8038"/>
                </a:lnTo>
                <a:cubicBezTo>
                  <a:pt x="651" y="8066"/>
                  <a:pt x="631" y="8094"/>
                  <a:pt x="611" y="8122"/>
                </a:cubicBezTo>
                <a:lnTo>
                  <a:pt x="591" y="8150"/>
                </a:lnTo>
                <a:cubicBezTo>
                  <a:pt x="568" y="8178"/>
                  <a:pt x="548" y="8210"/>
                  <a:pt x="528" y="8238"/>
                </a:cubicBezTo>
                <a:lnTo>
                  <a:pt x="512" y="8258"/>
                </a:lnTo>
                <a:cubicBezTo>
                  <a:pt x="436" y="8370"/>
                  <a:pt x="364" y="8482"/>
                  <a:pt x="300" y="8598"/>
                </a:cubicBezTo>
                <a:lnTo>
                  <a:pt x="296" y="8610"/>
                </a:lnTo>
                <a:cubicBezTo>
                  <a:pt x="276" y="8645"/>
                  <a:pt x="260" y="8677"/>
                  <a:pt x="244" y="8709"/>
                </a:cubicBezTo>
                <a:lnTo>
                  <a:pt x="236" y="8729"/>
                </a:lnTo>
                <a:cubicBezTo>
                  <a:pt x="220" y="8765"/>
                  <a:pt x="204" y="8797"/>
                  <a:pt x="192" y="8829"/>
                </a:cubicBezTo>
                <a:cubicBezTo>
                  <a:pt x="188" y="8837"/>
                  <a:pt x="184" y="8841"/>
                  <a:pt x="184" y="8849"/>
                </a:cubicBezTo>
                <a:cubicBezTo>
                  <a:pt x="116" y="9001"/>
                  <a:pt x="68" y="9161"/>
                  <a:pt x="36" y="9329"/>
                </a:cubicBezTo>
                <a:lnTo>
                  <a:pt x="36" y="9333"/>
                </a:lnTo>
                <a:cubicBezTo>
                  <a:pt x="32" y="9373"/>
                  <a:pt x="24" y="9413"/>
                  <a:pt x="20" y="9448"/>
                </a:cubicBezTo>
                <a:lnTo>
                  <a:pt x="20" y="9460"/>
                </a:lnTo>
                <a:cubicBezTo>
                  <a:pt x="16" y="9500"/>
                  <a:pt x="12" y="9540"/>
                  <a:pt x="8" y="9580"/>
                </a:cubicBezTo>
                <a:lnTo>
                  <a:pt x="8" y="9580"/>
                </a:lnTo>
                <a:cubicBezTo>
                  <a:pt x="0" y="9752"/>
                  <a:pt x="12" y="9928"/>
                  <a:pt x="48" y="10096"/>
                </a:cubicBezTo>
                <a:lnTo>
                  <a:pt x="48" y="10108"/>
                </a:lnTo>
                <a:cubicBezTo>
                  <a:pt x="56" y="10148"/>
                  <a:pt x="64" y="10188"/>
                  <a:pt x="76" y="10227"/>
                </a:cubicBezTo>
                <a:lnTo>
                  <a:pt x="80" y="10239"/>
                </a:lnTo>
                <a:cubicBezTo>
                  <a:pt x="92" y="10287"/>
                  <a:pt x="108" y="10339"/>
                  <a:pt x="124" y="10391"/>
                </a:cubicBezTo>
                <a:lnTo>
                  <a:pt x="124" y="10391"/>
                </a:lnTo>
                <a:cubicBezTo>
                  <a:pt x="280" y="10839"/>
                  <a:pt x="591" y="11310"/>
                  <a:pt x="1099" y="11813"/>
                </a:cubicBezTo>
                <a:lnTo>
                  <a:pt x="9912" y="11813"/>
                </a:lnTo>
                <a:cubicBezTo>
                  <a:pt x="12049" y="9684"/>
                  <a:pt x="10707" y="8126"/>
                  <a:pt x="8905" y="6656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1"/>
          <p:cNvSpPr/>
          <p:nvPr/>
        </p:nvSpPr>
        <p:spPr>
          <a:xfrm>
            <a:off x="2111354" y="544225"/>
            <a:ext cx="168901" cy="173292"/>
          </a:xfrm>
          <a:custGeom>
            <a:avLst/>
            <a:gdLst/>
            <a:ahLst/>
            <a:cxnLst/>
            <a:rect l="l" t="t" r="r" b="b"/>
            <a:pathLst>
              <a:path w="2154" h="2210" extrusionOk="0">
                <a:moveTo>
                  <a:pt x="1271" y="1"/>
                </a:moveTo>
                <a:cubicBezTo>
                  <a:pt x="1470" y="1"/>
                  <a:pt x="1666" y="57"/>
                  <a:pt x="1834" y="168"/>
                </a:cubicBezTo>
                <a:cubicBezTo>
                  <a:pt x="1782" y="160"/>
                  <a:pt x="1734" y="156"/>
                  <a:pt x="1686" y="152"/>
                </a:cubicBezTo>
                <a:cubicBezTo>
                  <a:pt x="1255" y="144"/>
                  <a:pt x="899" y="492"/>
                  <a:pt x="899" y="923"/>
                </a:cubicBezTo>
                <a:cubicBezTo>
                  <a:pt x="899" y="1355"/>
                  <a:pt x="1255" y="1702"/>
                  <a:pt x="1686" y="1690"/>
                </a:cubicBezTo>
                <a:cubicBezTo>
                  <a:pt x="1854" y="1690"/>
                  <a:pt x="2018" y="1639"/>
                  <a:pt x="2154" y="1535"/>
                </a:cubicBezTo>
                <a:cubicBezTo>
                  <a:pt x="1758" y="2210"/>
                  <a:pt x="779" y="2206"/>
                  <a:pt x="388" y="1527"/>
                </a:cubicBezTo>
                <a:cubicBezTo>
                  <a:pt x="0" y="848"/>
                  <a:pt x="488" y="1"/>
                  <a:pt x="1271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1"/>
          <p:cNvSpPr/>
          <p:nvPr/>
        </p:nvSpPr>
        <p:spPr>
          <a:xfrm>
            <a:off x="1876427" y="1594255"/>
            <a:ext cx="620321" cy="3006649"/>
          </a:xfrm>
          <a:custGeom>
            <a:avLst/>
            <a:gdLst/>
            <a:ahLst/>
            <a:cxnLst/>
            <a:rect l="l" t="t" r="r" b="b"/>
            <a:pathLst>
              <a:path w="7911" h="38344" extrusionOk="0">
                <a:moveTo>
                  <a:pt x="0" y="0"/>
                </a:moveTo>
                <a:lnTo>
                  <a:pt x="0" y="38343"/>
                </a:lnTo>
                <a:lnTo>
                  <a:pt x="7910" y="38343"/>
                </a:lnTo>
                <a:lnTo>
                  <a:pt x="7910" y="0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>
            <a:off x="811337" y="2786449"/>
            <a:ext cx="1276555" cy="1814465"/>
          </a:xfrm>
          <a:custGeom>
            <a:avLst/>
            <a:gdLst/>
            <a:ahLst/>
            <a:cxnLst/>
            <a:rect l="l" t="t" r="r" b="b"/>
            <a:pathLst>
              <a:path w="16280" h="23140" extrusionOk="0">
                <a:moveTo>
                  <a:pt x="1" y="1"/>
                </a:moveTo>
                <a:lnTo>
                  <a:pt x="1" y="23139"/>
                </a:lnTo>
                <a:lnTo>
                  <a:pt x="16280" y="23139"/>
                </a:lnTo>
                <a:lnTo>
                  <a:pt x="16280" y="1"/>
                </a:lnTo>
                <a:close/>
              </a:path>
            </a:pathLst>
          </a:custGeom>
          <a:solidFill>
            <a:srgbClr val="FFDB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038577" y="3096953"/>
            <a:ext cx="827205" cy="1176005"/>
          </a:xfrm>
          <a:custGeom>
            <a:avLst/>
            <a:gdLst/>
            <a:ahLst/>
            <a:cxnLst/>
            <a:rect l="l" t="t" r="r" b="b"/>
            <a:pathLst>
              <a:path w="7627" h="10843" extrusionOk="0">
                <a:moveTo>
                  <a:pt x="3811" y="0"/>
                </a:moveTo>
                <a:lnTo>
                  <a:pt x="3396" y="671"/>
                </a:lnTo>
                <a:cubicBezTo>
                  <a:pt x="1930" y="803"/>
                  <a:pt x="1218" y="1958"/>
                  <a:pt x="1035" y="2968"/>
                </a:cubicBezTo>
                <a:lnTo>
                  <a:pt x="0" y="2968"/>
                </a:lnTo>
                <a:lnTo>
                  <a:pt x="0" y="10842"/>
                </a:lnTo>
                <a:lnTo>
                  <a:pt x="7626" y="10842"/>
                </a:lnTo>
                <a:lnTo>
                  <a:pt x="7626" y="2968"/>
                </a:lnTo>
                <a:lnTo>
                  <a:pt x="6592" y="2968"/>
                </a:lnTo>
                <a:cubicBezTo>
                  <a:pt x="6404" y="1958"/>
                  <a:pt x="5697" y="803"/>
                  <a:pt x="4231" y="671"/>
                </a:cubicBezTo>
                <a:close/>
              </a:path>
            </a:pathLst>
          </a:custGeom>
          <a:solidFill>
            <a:srgbClr val="006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1"/>
          <p:cNvSpPr/>
          <p:nvPr/>
        </p:nvSpPr>
        <p:spPr>
          <a:xfrm>
            <a:off x="2057484" y="1911907"/>
            <a:ext cx="252880" cy="359364"/>
          </a:xfrm>
          <a:custGeom>
            <a:avLst/>
            <a:gdLst/>
            <a:ahLst/>
            <a:cxnLst/>
            <a:rect l="l" t="t" r="r" b="b"/>
            <a:pathLst>
              <a:path w="3225" h="4583" extrusionOk="0">
                <a:moveTo>
                  <a:pt x="1614" y="0"/>
                </a:moveTo>
                <a:lnTo>
                  <a:pt x="1438" y="288"/>
                </a:lnTo>
                <a:cubicBezTo>
                  <a:pt x="819" y="344"/>
                  <a:pt x="520" y="831"/>
                  <a:pt x="440" y="1259"/>
                </a:cubicBezTo>
                <a:lnTo>
                  <a:pt x="0" y="1259"/>
                </a:lnTo>
                <a:lnTo>
                  <a:pt x="0" y="4582"/>
                </a:lnTo>
                <a:lnTo>
                  <a:pt x="3224" y="4582"/>
                </a:lnTo>
                <a:lnTo>
                  <a:pt x="3224" y="1259"/>
                </a:lnTo>
                <a:lnTo>
                  <a:pt x="2785" y="1259"/>
                </a:lnTo>
                <a:cubicBezTo>
                  <a:pt x="2709" y="831"/>
                  <a:pt x="2409" y="344"/>
                  <a:pt x="1786" y="288"/>
                </a:cubicBezTo>
                <a:close/>
              </a:path>
            </a:pathLst>
          </a:custGeom>
          <a:solidFill>
            <a:srgbClr val="003C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1"/>
          <p:cNvSpPr/>
          <p:nvPr/>
        </p:nvSpPr>
        <p:spPr>
          <a:xfrm>
            <a:off x="2480368" y="2004278"/>
            <a:ext cx="982430" cy="925738"/>
          </a:xfrm>
          <a:custGeom>
            <a:avLst/>
            <a:gdLst/>
            <a:ahLst/>
            <a:cxnLst/>
            <a:rect l="l" t="t" r="r" b="b"/>
            <a:pathLst>
              <a:path w="12529" h="11806" extrusionOk="0">
                <a:moveTo>
                  <a:pt x="9384" y="6656"/>
                </a:moveTo>
                <a:lnTo>
                  <a:pt x="9384" y="6656"/>
                </a:lnTo>
                <a:cubicBezTo>
                  <a:pt x="8541" y="5969"/>
                  <a:pt x="7595" y="5302"/>
                  <a:pt x="6856" y="4603"/>
                </a:cubicBezTo>
                <a:lnTo>
                  <a:pt x="6856" y="4603"/>
                </a:lnTo>
                <a:cubicBezTo>
                  <a:pt x="6812" y="4559"/>
                  <a:pt x="6764" y="4515"/>
                  <a:pt x="6720" y="4471"/>
                </a:cubicBezTo>
                <a:lnTo>
                  <a:pt x="6692" y="4443"/>
                </a:lnTo>
                <a:cubicBezTo>
                  <a:pt x="6648" y="4395"/>
                  <a:pt x="6600" y="4351"/>
                  <a:pt x="6556" y="4303"/>
                </a:cubicBezTo>
                <a:lnTo>
                  <a:pt x="6556" y="4028"/>
                </a:lnTo>
                <a:cubicBezTo>
                  <a:pt x="6552" y="3856"/>
                  <a:pt x="6460" y="3696"/>
                  <a:pt x="6312" y="3612"/>
                </a:cubicBezTo>
                <a:cubicBezTo>
                  <a:pt x="6412" y="3560"/>
                  <a:pt x="6472" y="3484"/>
                  <a:pt x="6472" y="3400"/>
                </a:cubicBezTo>
                <a:cubicBezTo>
                  <a:pt x="6472" y="3293"/>
                  <a:pt x="6372" y="3201"/>
                  <a:pt x="6232" y="3153"/>
                </a:cubicBezTo>
                <a:lnTo>
                  <a:pt x="6188" y="2545"/>
                </a:lnTo>
                <a:cubicBezTo>
                  <a:pt x="6248" y="2526"/>
                  <a:pt x="6288" y="2470"/>
                  <a:pt x="6292" y="2406"/>
                </a:cubicBezTo>
                <a:cubicBezTo>
                  <a:pt x="6292" y="2342"/>
                  <a:pt x="6244" y="2286"/>
                  <a:pt x="6164" y="2258"/>
                </a:cubicBezTo>
                <a:lnTo>
                  <a:pt x="6140" y="1886"/>
                </a:lnTo>
                <a:lnTo>
                  <a:pt x="5997" y="1"/>
                </a:lnTo>
                <a:lnTo>
                  <a:pt x="5861" y="1886"/>
                </a:lnTo>
                <a:lnTo>
                  <a:pt x="5833" y="2258"/>
                </a:lnTo>
                <a:cubicBezTo>
                  <a:pt x="5757" y="2290"/>
                  <a:pt x="5705" y="2346"/>
                  <a:pt x="5705" y="2406"/>
                </a:cubicBezTo>
                <a:cubicBezTo>
                  <a:pt x="5709" y="2470"/>
                  <a:pt x="5753" y="2526"/>
                  <a:pt x="5813" y="2545"/>
                </a:cubicBezTo>
                <a:lnTo>
                  <a:pt x="5765" y="3173"/>
                </a:lnTo>
                <a:cubicBezTo>
                  <a:pt x="5653" y="3221"/>
                  <a:pt x="5577" y="3305"/>
                  <a:pt x="5577" y="3400"/>
                </a:cubicBezTo>
                <a:cubicBezTo>
                  <a:pt x="5585" y="3484"/>
                  <a:pt x="5633" y="3560"/>
                  <a:pt x="5713" y="3600"/>
                </a:cubicBezTo>
                <a:cubicBezTo>
                  <a:pt x="5549" y="3680"/>
                  <a:pt x="5445" y="3848"/>
                  <a:pt x="5445" y="4028"/>
                </a:cubicBezTo>
                <a:lnTo>
                  <a:pt x="5445" y="4271"/>
                </a:lnTo>
                <a:cubicBezTo>
                  <a:pt x="5409" y="4307"/>
                  <a:pt x="5377" y="4343"/>
                  <a:pt x="5341" y="4379"/>
                </a:cubicBezTo>
                <a:lnTo>
                  <a:pt x="5337" y="4383"/>
                </a:lnTo>
                <a:cubicBezTo>
                  <a:pt x="3516" y="6245"/>
                  <a:pt x="0" y="7871"/>
                  <a:pt x="536" y="10160"/>
                </a:cubicBezTo>
                <a:lnTo>
                  <a:pt x="536" y="10164"/>
                </a:lnTo>
                <a:cubicBezTo>
                  <a:pt x="548" y="10200"/>
                  <a:pt x="556" y="10236"/>
                  <a:pt x="568" y="10272"/>
                </a:cubicBezTo>
                <a:cubicBezTo>
                  <a:pt x="568" y="10276"/>
                  <a:pt x="568" y="10276"/>
                  <a:pt x="568" y="10276"/>
                </a:cubicBezTo>
                <a:cubicBezTo>
                  <a:pt x="707" y="10755"/>
                  <a:pt x="1023" y="11262"/>
                  <a:pt x="1574" y="11806"/>
                </a:cubicBezTo>
                <a:lnTo>
                  <a:pt x="10387" y="11806"/>
                </a:lnTo>
                <a:cubicBezTo>
                  <a:pt x="12528" y="9684"/>
                  <a:pt x="11186" y="8126"/>
                  <a:pt x="9384" y="6656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1"/>
          <p:cNvSpPr/>
          <p:nvPr/>
        </p:nvSpPr>
        <p:spPr>
          <a:xfrm>
            <a:off x="2877846" y="1877719"/>
            <a:ext cx="169606" cy="173605"/>
          </a:xfrm>
          <a:custGeom>
            <a:avLst/>
            <a:gdLst/>
            <a:ahLst/>
            <a:cxnLst/>
            <a:rect l="l" t="t" r="r" b="b"/>
            <a:pathLst>
              <a:path w="2163" h="2214" extrusionOk="0">
                <a:moveTo>
                  <a:pt x="1279" y="1"/>
                </a:moveTo>
                <a:cubicBezTo>
                  <a:pt x="1479" y="1"/>
                  <a:pt x="1675" y="61"/>
                  <a:pt x="1842" y="173"/>
                </a:cubicBezTo>
                <a:cubicBezTo>
                  <a:pt x="1791" y="161"/>
                  <a:pt x="1743" y="157"/>
                  <a:pt x="1691" y="157"/>
                </a:cubicBezTo>
                <a:cubicBezTo>
                  <a:pt x="1163" y="153"/>
                  <a:pt x="788" y="676"/>
                  <a:pt x="960" y="1175"/>
                </a:cubicBezTo>
                <a:cubicBezTo>
                  <a:pt x="1131" y="1675"/>
                  <a:pt x="1743" y="1858"/>
                  <a:pt x="2162" y="1535"/>
                </a:cubicBezTo>
                <a:cubicBezTo>
                  <a:pt x="1767" y="2214"/>
                  <a:pt x="784" y="2210"/>
                  <a:pt x="392" y="1531"/>
                </a:cubicBezTo>
                <a:cubicBezTo>
                  <a:pt x="1" y="852"/>
                  <a:pt x="492" y="1"/>
                  <a:pt x="1279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1"/>
          <p:cNvSpPr/>
          <p:nvPr/>
        </p:nvSpPr>
        <p:spPr>
          <a:xfrm>
            <a:off x="2635078" y="2927749"/>
            <a:ext cx="620008" cy="1673166"/>
          </a:xfrm>
          <a:custGeom>
            <a:avLst/>
            <a:gdLst/>
            <a:ahLst/>
            <a:cxnLst/>
            <a:rect l="l" t="t" r="r" b="b"/>
            <a:pathLst>
              <a:path w="7907" h="21338" extrusionOk="0">
                <a:moveTo>
                  <a:pt x="1" y="1"/>
                </a:moveTo>
                <a:lnTo>
                  <a:pt x="1" y="21337"/>
                </a:lnTo>
                <a:lnTo>
                  <a:pt x="7907" y="21337"/>
                </a:lnTo>
                <a:lnTo>
                  <a:pt x="7907" y="1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31"/>
          <p:cNvSpPr/>
          <p:nvPr/>
        </p:nvSpPr>
        <p:spPr>
          <a:xfrm>
            <a:off x="2812685" y="3241323"/>
            <a:ext cx="259467" cy="368774"/>
          </a:xfrm>
          <a:custGeom>
            <a:avLst/>
            <a:gdLst/>
            <a:ahLst/>
            <a:cxnLst/>
            <a:rect l="l" t="t" r="r" b="b"/>
            <a:pathLst>
              <a:path w="3309" h="4703" extrusionOk="0">
                <a:moveTo>
                  <a:pt x="1655" y="0"/>
                </a:moveTo>
                <a:lnTo>
                  <a:pt x="1475" y="292"/>
                </a:lnTo>
                <a:cubicBezTo>
                  <a:pt x="840" y="348"/>
                  <a:pt x="528" y="847"/>
                  <a:pt x="452" y="1287"/>
                </a:cubicBezTo>
                <a:lnTo>
                  <a:pt x="1" y="1287"/>
                </a:lnTo>
                <a:lnTo>
                  <a:pt x="1" y="4702"/>
                </a:lnTo>
                <a:lnTo>
                  <a:pt x="3309" y="4702"/>
                </a:lnTo>
                <a:lnTo>
                  <a:pt x="3309" y="1287"/>
                </a:lnTo>
                <a:lnTo>
                  <a:pt x="2857" y="1287"/>
                </a:lnTo>
                <a:cubicBezTo>
                  <a:pt x="2777" y="847"/>
                  <a:pt x="2470" y="348"/>
                  <a:pt x="1835" y="292"/>
                </a:cubicBezTo>
                <a:close/>
              </a:path>
            </a:pathLst>
          </a:custGeom>
          <a:solidFill>
            <a:srgbClr val="003C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1"/>
          <p:cNvSpPr/>
          <p:nvPr/>
        </p:nvSpPr>
        <p:spPr>
          <a:xfrm>
            <a:off x="2283315" y="3956451"/>
            <a:ext cx="144828" cy="175487"/>
          </a:xfrm>
          <a:custGeom>
            <a:avLst/>
            <a:gdLst/>
            <a:ahLst/>
            <a:cxnLst/>
            <a:rect l="l" t="t" r="r" b="b"/>
            <a:pathLst>
              <a:path w="1847" h="2238" extrusionOk="0">
                <a:moveTo>
                  <a:pt x="1" y="1"/>
                </a:moveTo>
                <a:lnTo>
                  <a:pt x="1" y="2238"/>
                </a:lnTo>
                <a:lnTo>
                  <a:pt x="1846" y="2238"/>
                </a:lnTo>
                <a:lnTo>
                  <a:pt x="1846" y="1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1"/>
          <p:cNvSpPr/>
          <p:nvPr/>
        </p:nvSpPr>
        <p:spPr>
          <a:xfrm>
            <a:off x="2546471" y="3956451"/>
            <a:ext cx="144436" cy="175487"/>
          </a:xfrm>
          <a:custGeom>
            <a:avLst/>
            <a:gdLst/>
            <a:ahLst/>
            <a:cxnLst/>
            <a:rect l="l" t="t" r="r" b="b"/>
            <a:pathLst>
              <a:path w="1842" h="2238" extrusionOk="0">
                <a:moveTo>
                  <a:pt x="0" y="1"/>
                </a:moveTo>
                <a:lnTo>
                  <a:pt x="0" y="2238"/>
                </a:lnTo>
                <a:lnTo>
                  <a:pt x="1842" y="2238"/>
                </a:lnTo>
                <a:lnTo>
                  <a:pt x="1842" y="1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1"/>
          <p:cNvSpPr/>
          <p:nvPr/>
        </p:nvSpPr>
        <p:spPr>
          <a:xfrm>
            <a:off x="2809235" y="3956451"/>
            <a:ext cx="144514" cy="175487"/>
          </a:xfrm>
          <a:custGeom>
            <a:avLst/>
            <a:gdLst/>
            <a:ahLst/>
            <a:cxnLst/>
            <a:rect l="l" t="t" r="r" b="b"/>
            <a:pathLst>
              <a:path w="1843" h="2238" extrusionOk="0">
                <a:moveTo>
                  <a:pt x="1" y="1"/>
                </a:moveTo>
                <a:lnTo>
                  <a:pt x="1" y="2238"/>
                </a:lnTo>
                <a:lnTo>
                  <a:pt x="1843" y="2238"/>
                </a:lnTo>
                <a:lnTo>
                  <a:pt x="1843" y="1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1"/>
          <p:cNvSpPr/>
          <p:nvPr/>
        </p:nvSpPr>
        <p:spPr>
          <a:xfrm>
            <a:off x="3072077" y="3956451"/>
            <a:ext cx="144514" cy="175487"/>
          </a:xfrm>
          <a:custGeom>
            <a:avLst/>
            <a:gdLst/>
            <a:ahLst/>
            <a:cxnLst/>
            <a:rect l="l" t="t" r="r" b="b"/>
            <a:pathLst>
              <a:path w="1843" h="2238" extrusionOk="0">
                <a:moveTo>
                  <a:pt x="1" y="1"/>
                </a:moveTo>
                <a:lnTo>
                  <a:pt x="1" y="2238"/>
                </a:lnTo>
                <a:lnTo>
                  <a:pt x="1842" y="2238"/>
                </a:lnTo>
                <a:lnTo>
                  <a:pt x="1842" y="1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1"/>
          <p:cNvSpPr/>
          <p:nvPr/>
        </p:nvSpPr>
        <p:spPr>
          <a:xfrm>
            <a:off x="3334919" y="3956451"/>
            <a:ext cx="144749" cy="175487"/>
          </a:xfrm>
          <a:custGeom>
            <a:avLst/>
            <a:gdLst/>
            <a:ahLst/>
            <a:cxnLst/>
            <a:rect l="l" t="t" r="r" b="b"/>
            <a:pathLst>
              <a:path w="1846" h="2238" extrusionOk="0">
                <a:moveTo>
                  <a:pt x="0" y="1"/>
                </a:moveTo>
                <a:lnTo>
                  <a:pt x="0" y="2238"/>
                </a:lnTo>
                <a:lnTo>
                  <a:pt x="1846" y="2238"/>
                </a:lnTo>
                <a:lnTo>
                  <a:pt x="1846" y="1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1"/>
          <p:cNvSpPr/>
          <p:nvPr/>
        </p:nvSpPr>
        <p:spPr>
          <a:xfrm>
            <a:off x="2233209" y="4105593"/>
            <a:ext cx="1356458" cy="495332"/>
          </a:xfrm>
          <a:custGeom>
            <a:avLst/>
            <a:gdLst/>
            <a:ahLst/>
            <a:cxnLst/>
            <a:rect l="l" t="t" r="r" b="b"/>
            <a:pathLst>
              <a:path w="17299" h="6317" extrusionOk="0">
                <a:moveTo>
                  <a:pt x="0" y="0"/>
                </a:moveTo>
                <a:lnTo>
                  <a:pt x="0" y="6316"/>
                </a:lnTo>
                <a:lnTo>
                  <a:pt x="17298" y="6316"/>
                </a:lnTo>
                <a:lnTo>
                  <a:pt x="17298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1"/>
          <p:cNvSpPr/>
          <p:nvPr/>
        </p:nvSpPr>
        <p:spPr>
          <a:xfrm>
            <a:off x="726101" y="1245631"/>
            <a:ext cx="1574837" cy="1543393"/>
          </a:xfrm>
          <a:custGeom>
            <a:avLst/>
            <a:gdLst/>
            <a:ahLst/>
            <a:cxnLst/>
            <a:rect l="l" t="t" r="r" b="b"/>
            <a:pathLst>
              <a:path w="20084" h="19683" extrusionOk="0">
                <a:moveTo>
                  <a:pt x="14846" y="11102"/>
                </a:moveTo>
                <a:lnTo>
                  <a:pt x="14846" y="11102"/>
                </a:lnTo>
                <a:cubicBezTo>
                  <a:pt x="14143" y="10527"/>
                  <a:pt x="13400" y="9963"/>
                  <a:pt x="12673" y="9396"/>
                </a:cubicBezTo>
                <a:lnTo>
                  <a:pt x="12669" y="9392"/>
                </a:lnTo>
                <a:cubicBezTo>
                  <a:pt x="12573" y="9316"/>
                  <a:pt x="12477" y="9240"/>
                  <a:pt x="12381" y="9164"/>
                </a:cubicBezTo>
                <a:lnTo>
                  <a:pt x="12357" y="9144"/>
                </a:lnTo>
                <a:cubicBezTo>
                  <a:pt x="12261" y="9073"/>
                  <a:pt x="12169" y="8997"/>
                  <a:pt x="12078" y="8921"/>
                </a:cubicBezTo>
                <a:lnTo>
                  <a:pt x="12022" y="8877"/>
                </a:lnTo>
                <a:cubicBezTo>
                  <a:pt x="11950" y="8817"/>
                  <a:pt x="11874" y="8757"/>
                  <a:pt x="11802" y="8697"/>
                </a:cubicBezTo>
                <a:lnTo>
                  <a:pt x="11730" y="8637"/>
                </a:lnTo>
                <a:cubicBezTo>
                  <a:pt x="11642" y="8565"/>
                  <a:pt x="11554" y="8493"/>
                  <a:pt x="11466" y="8417"/>
                </a:cubicBezTo>
                <a:lnTo>
                  <a:pt x="11454" y="8405"/>
                </a:lnTo>
                <a:cubicBezTo>
                  <a:pt x="11370" y="8337"/>
                  <a:pt x="11291" y="8270"/>
                  <a:pt x="11211" y="8202"/>
                </a:cubicBezTo>
                <a:lnTo>
                  <a:pt x="11139" y="8134"/>
                </a:lnTo>
                <a:cubicBezTo>
                  <a:pt x="11071" y="8078"/>
                  <a:pt x="11007" y="8022"/>
                  <a:pt x="10943" y="7962"/>
                </a:cubicBezTo>
                <a:lnTo>
                  <a:pt x="10887" y="7910"/>
                </a:lnTo>
                <a:cubicBezTo>
                  <a:pt x="10807" y="7838"/>
                  <a:pt x="10727" y="7762"/>
                  <a:pt x="10651" y="7690"/>
                </a:cubicBezTo>
                <a:lnTo>
                  <a:pt x="10595" y="7642"/>
                </a:lnTo>
                <a:cubicBezTo>
                  <a:pt x="10531" y="7582"/>
                  <a:pt x="10472" y="7523"/>
                  <a:pt x="10412" y="7467"/>
                </a:cubicBezTo>
                <a:cubicBezTo>
                  <a:pt x="10392" y="7443"/>
                  <a:pt x="10372" y="7423"/>
                  <a:pt x="10348" y="7403"/>
                </a:cubicBezTo>
                <a:cubicBezTo>
                  <a:pt x="10276" y="7327"/>
                  <a:pt x="10200" y="7251"/>
                  <a:pt x="10128" y="7175"/>
                </a:cubicBezTo>
                <a:lnTo>
                  <a:pt x="10128" y="6712"/>
                </a:lnTo>
                <a:cubicBezTo>
                  <a:pt x="10124" y="6428"/>
                  <a:pt x="9968" y="6168"/>
                  <a:pt x="9721" y="6024"/>
                </a:cubicBezTo>
                <a:cubicBezTo>
                  <a:pt x="9884" y="5937"/>
                  <a:pt x="9988" y="5809"/>
                  <a:pt x="9988" y="5669"/>
                </a:cubicBezTo>
                <a:cubicBezTo>
                  <a:pt x="9988" y="5489"/>
                  <a:pt x="9828" y="5337"/>
                  <a:pt x="9589" y="5257"/>
                </a:cubicBezTo>
                <a:lnTo>
                  <a:pt x="9517" y="4247"/>
                </a:lnTo>
                <a:cubicBezTo>
                  <a:pt x="9621" y="4191"/>
                  <a:pt x="9693" y="4107"/>
                  <a:pt x="9693" y="4011"/>
                </a:cubicBezTo>
                <a:cubicBezTo>
                  <a:pt x="9693" y="3907"/>
                  <a:pt x="9605" y="3811"/>
                  <a:pt x="9477" y="3759"/>
                </a:cubicBezTo>
                <a:lnTo>
                  <a:pt x="9433" y="3148"/>
                </a:lnTo>
                <a:lnTo>
                  <a:pt x="9201" y="0"/>
                </a:lnTo>
                <a:lnTo>
                  <a:pt x="8969" y="3148"/>
                </a:lnTo>
                <a:lnTo>
                  <a:pt x="8922" y="3759"/>
                </a:lnTo>
                <a:cubicBezTo>
                  <a:pt x="8794" y="3815"/>
                  <a:pt x="8714" y="3911"/>
                  <a:pt x="8714" y="4011"/>
                </a:cubicBezTo>
                <a:cubicBezTo>
                  <a:pt x="8714" y="4107"/>
                  <a:pt x="8778" y="4191"/>
                  <a:pt x="8890" y="4247"/>
                </a:cubicBezTo>
                <a:lnTo>
                  <a:pt x="8810" y="5289"/>
                </a:lnTo>
                <a:cubicBezTo>
                  <a:pt x="8622" y="5373"/>
                  <a:pt x="8498" y="5513"/>
                  <a:pt x="8498" y="5669"/>
                </a:cubicBezTo>
                <a:cubicBezTo>
                  <a:pt x="8498" y="5797"/>
                  <a:pt x="8582" y="5917"/>
                  <a:pt x="8722" y="5996"/>
                </a:cubicBezTo>
                <a:cubicBezTo>
                  <a:pt x="8454" y="6148"/>
                  <a:pt x="8270" y="6412"/>
                  <a:pt x="8270" y="6712"/>
                </a:cubicBezTo>
                <a:lnTo>
                  <a:pt x="8270" y="7119"/>
                </a:lnTo>
                <a:cubicBezTo>
                  <a:pt x="8218" y="7175"/>
                  <a:pt x="8163" y="7235"/>
                  <a:pt x="8107" y="7291"/>
                </a:cubicBezTo>
                <a:lnTo>
                  <a:pt x="8063" y="7339"/>
                </a:lnTo>
                <a:cubicBezTo>
                  <a:pt x="8023" y="7383"/>
                  <a:pt x="7979" y="7423"/>
                  <a:pt x="7939" y="7463"/>
                </a:cubicBezTo>
                <a:lnTo>
                  <a:pt x="7883" y="7519"/>
                </a:lnTo>
                <a:lnTo>
                  <a:pt x="7759" y="7634"/>
                </a:lnTo>
                <a:lnTo>
                  <a:pt x="7707" y="7686"/>
                </a:lnTo>
                <a:cubicBezTo>
                  <a:pt x="7663" y="7730"/>
                  <a:pt x="7615" y="7770"/>
                  <a:pt x="7571" y="7814"/>
                </a:cubicBezTo>
                <a:lnTo>
                  <a:pt x="7527" y="7854"/>
                </a:lnTo>
                <a:cubicBezTo>
                  <a:pt x="7467" y="7906"/>
                  <a:pt x="7411" y="7962"/>
                  <a:pt x="7352" y="8014"/>
                </a:cubicBezTo>
                <a:lnTo>
                  <a:pt x="7344" y="8022"/>
                </a:lnTo>
                <a:cubicBezTo>
                  <a:pt x="7212" y="8138"/>
                  <a:pt x="7080" y="8250"/>
                  <a:pt x="6948" y="8365"/>
                </a:cubicBezTo>
                <a:lnTo>
                  <a:pt x="6912" y="8393"/>
                </a:lnTo>
                <a:lnTo>
                  <a:pt x="6744" y="8533"/>
                </a:lnTo>
                <a:lnTo>
                  <a:pt x="6700" y="8573"/>
                </a:lnTo>
                <a:lnTo>
                  <a:pt x="6541" y="8705"/>
                </a:lnTo>
                <a:lnTo>
                  <a:pt x="6497" y="8737"/>
                </a:lnTo>
                <a:cubicBezTo>
                  <a:pt x="6437" y="8789"/>
                  <a:pt x="6373" y="8837"/>
                  <a:pt x="6313" y="8889"/>
                </a:cubicBezTo>
                <a:lnTo>
                  <a:pt x="6293" y="8905"/>
                </a:lnTo>
                <a:cubicBezTo>
                  <a:pt x="6153" y="9017"/>
                  <a:pt x="6009" y="9132"/>
                  <a:pt x="5865" y="9244"/>
                </a:cubicBezTo>
                <a:lnTo>
                  <a:pt x="5830" y="9272"/>
                </a:lnTo>
                <a:lnTo>
                  <a:pt x="5658" y="9404"/>
                </a:lnTo>
                <a:lnTo>
                  <a:pt x="5582" y="9468"/>
                </a:lnTo>
                <a:lnTo>
                  <a:pt x="5458" y="9568"/>
                </a:lnTo>
                <a:lnTo>
                  <a:pt x="5346" y="9652"/>
                </a:lnTo>
                <a:lnTo>
                  <a:pt x="5286" y="9696"/>
                </a:lnTo>
                <a:cubicBezTo>
                  <a:pt x="3305" y="11242"/>
                  <a:pt x="1235" y="12784"/>
                  <a:pt x="392" y="14530"/>
                </a:cubicBezTo>
                <a:lnTo>
                  <a:pt x="392" y="14530"/>
                </a:lnTo>
                <a:cubicBezTo>
                  <a:pt x="361" y="14597"/>
                  <a:pt x="333" y="14661"/>
                  <a:pt x="305" y="14729"/>
                </a:cubicBezTo>
                <a:lnTo>
                  <a:pt x="305" y="14729"/>
                </a:lnTo>
                <a:cubicBezTo>
                  <a:pt x="193" y="14989"/>
                  <a:pt x="113" y="15261"/>
                  <a:pt x="57" y="15536"/>
                </a:cubicBezTo>
                <a:lnTo>
                  <a:pt x="53" y="15560"/>
                </a:lnTo>
                <a:cubicBezTo>
                  <a:pt x="45" y="15620"/>
                  <a:pt x="33" y="15676"/>
                  <a:pt x="29" y="15736"/>
                </a:cubicBezTo>
                <a:lnTo>
                  <a:pt x="25" y="15772"/>
                </a:lnTo>
                <a:cubicBezTo>
                  <a:pt x="17" y="15828"/>
                  <a:pt x="13" y="15884"/>
                  <a:pt x="9" y="15940"/>
                </a:cubicBezTo>
                <a:cubicBezTo>
                  <a:pt x="9" y="15952"/>
                  <a:pt x="9" y="15964"/>
                  <a:pt x="5" y="15976"/>
                </a:cubicBezTo>
                <a:cubicBezTo>
                  <a:pt x="1" y="16040"/>
                  <a:pt x="1" y="16103"/>
                  <a:pt x="1" y="16171"/>
                </a:cubicBezTo>
                <a:lnTo>
                  <a:pt x="1" y="16179"/>
                </a:lnTo>
                <a:cubicBezTo>
                  <a:pt x="1" y="16251"/>
                  <a:pt x="5" y="16319"/>
                  <a:pt x="9" y="16391"/>
                </a:cubicBezTo>
                <a:cubicBezTo>
                  <a:pt x="9" y="16395"/>
                  <a:pt x="9" y="16399"/>
                  <a:pt x="9" y="16403"/>
                </a:cubicBezTo>
                <a:cubicBezTo>
                  <a:pt x="13" y="16467"/>
                  <a:pt x="21" y="16527"/>
                  <a:pt x="29" y="16595"/>
                </a:cubicBezTo>
                <a:cubicBezTo>
                  <a:pt x="29" y="16615"/>
                  <a:pt x="37" y="16635"/>
                  <a:pt x="41" y="16655"/>
                </a:cubicBezTo>
                <a:cubicBezTo>
                  <a:pt x="45" y="16703"/>
                  <a:pt x="53" y="16751"/>
                  <a:pt x="65" y="16799"/>
                </a:cubicBezTo>
                <a:cubicBezTo>
                  <a:pt x="69" y="16823"/>
                  <a:pt x="73" y="16847"/>
                  <a:pt x="81" y="16875"/>
                </a:cubicBezTo>
                <a:cubicBezTo>
                  <a:pt x="89" y="16918"/>
                  <a:pt x="101" y="16958"/>
                  <a:pt x="109" y="17002"/>
                </a:cubicBezTo>
                <a:cubicBezTo>
                  <a:pt x="117" y="17030"/>
                  <a:pt x="125" y="17058"/>
                  <a:pt x="133" y="17086"/>
                </a:cubicBezTo>
                <a:cubicBezTo>
                  <a:pt x="145" y="17130"/>
                  <a:pt x="157" y="17170"/>
                  <a:pt x="173" y="17214"/>
                </a:cubicBezTo>
                <a:cubicBezTo>
                  <a:pt x="181" y="17242"/>
                  <a:pt x="189" y="17270"/>
                  <a:pt x="201" y="17302"/>
                </a:cubicBezTo>
                <a:cubicBezTo>
                  <a:pt x="201" y="17306"/>
                  <a:pt x="201" y="17310"/>
                  <a:pt x="205" y="17318"/>
                </a:cubicBezTo>
                <a:lnTo>
                  <a:pt x="205" y="17318"/>
                </a:lnTo>
                <a:cubicBezTo>
                  <a:pt x="464" y="18061"/>
                  <a:pt x="980" y="18844"/>
                  <a:pt x="1823" y="19683"/>
                </a:cubicBezTo>
                <a:lnTo>
                  <a:pt x="16528" y="19683"/>
                </a:lnTo>
                <a:cubicBezTo>
                  <a:pt x="20083" y="16147"/>
                  <a:pt x="17850" y="13551"/>
                  <a:pt x="14846" y="11102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1"/>
          <p:cNvSpPr/>
          <p:nvPr/>
        </p:nvSpPr>
        <p:spPr>
          <a:xfrm>
            <a:off x="1326670" y="1032582"/>
            <a:ext cx="281971" cy="289185"/>
          </a:xfrm>
          <a:custGeom>
            <a:avLst/>
            <a:gdLst/>
            <a:ahLst/>
            <a:cxnLst/>
            <a:rect l="l" t="t" r="r" b="b"/>
            <a:pathLst>
              <a:path w="3596" h="3688" extrusionOk="0">
                <a:moveTo>
                  <a:pt x="2125" y="1"/>
                </a:moveTo>
                <a:cubicBezTo>
                  <a:pt x="2457" y="1"/>
                  <a:pt x="2785" y="97"/>
                  <a:pt x="3060" y="280"/>
                </a:cubicBezTo>
                <a:cubicBezTo>
                  <a:pt x="2980" y="264"/>
                  <a:pt x="2896" y="256"/>
                  <a:pt x="2817" y="260"/>
                </a:cubicBezTo>
                <a:cubicBezTo>
                  <a:pt x="2105" y="260"/>
                  <a:pt x="1534" y="832"/>
                  <a:pt x="1534" y="1543"/>
                </a:cubicBezTo>
                <a:cubicBezTo>
                  <a:pt x="1534" y="2250"/>
                  <a:pt x="2105" y="2825"/>
                  <a:pt x="2817" y="2825"/>
                </a:cubicBezTo>
                <a:cubicBezTo>
                  <a:pt x="3096" y="2825"/>
                  <a:pt x="3372" y="2733"/>
                  <a:pt x="3596" y="2557"/>
                </a:cubicBezTo>
                <a:cubicBezTo>
                  <a:pt x="2936" y="3688"/>
                  <a:pt x="1303" y="3684"/>
                  <a:pt x="651" y="2549"/>
                </a:cubicBezTo>
                <a:cubicBezTo>
                  <a:pt x="0" y="1415"/>
                  <a:pt x="819" y="1"/>
                  <a:pt x="2125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1"/>
          <p:cNvSpPr/>
          <p:nvPr/>
        </p:nvSpPr>
        <p:spPr>
          <a:xfrm>
            <a:off x="933191" y="2903676"/>
            <a:ext cx="261663" cy="69866"/>
          </a:xfrm>
          <a:custGeom>
            <a:avLst/>
            <a:gdLst/>
            <a:ahLst/>
            <a:cxnLst/>
            <a:rect l="l" t="t" r="r" b="b"/>
            <a:pathLst>
              <a:path w="3337" h="891" extrusionOk="0">
                <a:moveTo>
                  <a:pt x="1" y="0"/>
                </a:moveTo>
                <a:lnTo>
                  <a:pt x="1" y="891"/>
                </a:lnTo>
                <a:lnTo>
                  <a:pt x="3336" y="891"/>
                </a:lnTo>
                <a:lnTo>
                  <a:pt x="3336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1"/>
          <p:cNvSpPr/>
          <p:nvPr/>
        </p:nvSpPr>
        <p:spPr>
          <a:xfrm>
            <a:off x="1630523" y="2973150"/>
            <a:ext cx="78334" cy="35207"/>
          </a:xfrm>
          <a:custGeom>
            <a:avLst/>
            <a:gdLst/>
            <a:ahLst/>
            <a:cxnLst/>
            <a:rect l="l" t="t" r="r" b="b"/>
            <a:pathLst>
              <a:path w="999" h="449" extrusionOk="0">
                <a:moveTo>
                  <a:pt x="0" y="1"/>
                </a:moveTo>
                <a:lnTo>
                  <a:pt x="0" y="448"/>
                </a:lnTo>
                <a:lnTo>
                  <a:pt x="999" y="448"/>
                </a:lnTo>
                <a:lnTo>
                  <a:pt x="999" y="1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1"/>
          <p:cNvSpPr/>
          <p:nvPr/>
        </p:nvSpPr>
        <p:spPr>
          <a:xfrm>
            <a:off x="872107" y="3217486"/>
            <a:ext cx="113463" cy="52458"/>
          </a:xfrm>
          <a:custGeom>
            <a:avLst/>
            <a:gdLst/>
            <a:ahLst/>
            <a:cxnLst/>
            <a:rect l="l" t="t" r="r" b="b"/>
            <a:pathLst>
              <a:path w="1447" h="669" extrusionOk="0">
                <a:moveTo>
                  <a:pt x="1" y="1"/>
                </a:moveTo>
                <a:lnTo>
                  <a:pt x="1" y="668"/>
                </a:lnTo>
                <a:lnTo>
                  <a:pt x="1447" y="668"/>
                </a:lnTo>
                <a:lnTo>
                  <a:pt x="1447" y="1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1"/>
          <p:cNvSpPr/>
          <p:nvPr/>
        </p:nvSpPr>
        <p:spPr>
          <a:xfrm>
            <a:off x="1804679" y="3147698"/>
            <a:ext cx="61162" cy="26033"/>
          </a:xfrm>
          <a:custGeom>
            <a:avLst/>
            <a:gdLst/>
            <a:ahLst/>
            <a:cxnLst/>
            <a:rect l="l" t="t" r="r" b="b"/>
            <a:pathLst>
              <a:path w="780" h="332" extrusionOk="0">
                <a:moveTo>
                  <a:pt x="0" y="0"/>
                </a:moveTo>
                <a:lnTo>
                  <a:pt x="0" y="332"/>
                </a:lnTo>
                <a:lnTo>
                  <a:pt x="779" y="332"/>
                </a:lnTo>
                <a:lnTo>
                  <a:pt x="779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1"/>
          <p:cNvSpPr/>
          <p:nvPr/>
        </p:nvSpPr>
        <p:spPr>
          <a:xfrm>
            <a:off x="1874545" y="2877330"/>
            <a:ext cx="61162" cy="35129"/>
          </a:xfrm>
          <a:custGeom>
            <a:avLst/>
            <a:gdLst/>
            <a:ahLst/>
            <a:cxnLst/>
            <a:rect l="l" t="t" r="r" b="b"/>
            <a:pathLst>
              <a:path w="780" h="448" extrusionOk="0">
                <a:moveTo>
                  <a:pt x="0" y="0"/>
                </a:moveTo>
                <a:lnTo>
                  <a:pt x="0" y="448"/>
                </a:lnTo>
                <a:lnTo>
                  <a:pt x="779" y="448"/>
                </a:lnTo>
                <a:lnTo>
                  <a:pt x="779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1"/>
          <p:cNvSpPr/>
          <p:nvPr/>
        </p:nvSpPr>
        <p:spPr>
          <a:xfrm>
            <a:off x="1299069" y="2877330"/>
            <a:ext cx="113463" cy="26425"/>
          </a:xfrm>
          <a:custGeom>
            <a:avLst/>
            <a:gdLst/>
            <a:ahLst/>
            <a:cxnLst/>
            <a:rect l="l" t="t" r="r" b="b"/>
            <a:pathLst>
              <a:path w="1447" h="337" extrusionOk="0">
                <a:moveTo>
                  <a:pt x="1" y="0"/>
                </a:moveTo>
                <a:lnTo>
                  <a:pt x="1" y="336"/>
                </a:lnTo>
                <a:lnTo>
                  <a:pt x="1447" y="336"/>
                </a:lnTo>
                <a:lnTo>
                  <a:pt x="1447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31"/>
          <p:cNvSpPr/>
          <p:nvPr/>
        </p:nvSpPr>
        <p:spPr>
          <a:xfrm>
            <a:off x="1081393" y="3069363"/>
            <a:ext cx="104681" cy="43597"/>
          </a:xfrm>
          <a:custGeom>
            <a:avLst/>
            <a:gdLst/>
            <a:ahLst/>
            <a:cxnLst/>
            <a:rect l="l" t="t" r="r" b="b"/>
            <a:pathLst>
              <a:path w="1335" h="556" extrusionOk="0">
                <a:moveTo>
                  <a:pt x="0" y="0"/>
                </a:moveTo>
                <a:lnTo>
                  <a:pt x="0" y="556"/>
                </a:lnTo>
                <a:lnTo>
                  <a:pt x="1334" y="556"/>
                </a:lnTo>
                <a:lnTo>
                  <a:pt x="1334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1"/>
          <p:cNvSpPr/>
          <p:nvPr/>
        </p:nvSpPr>
        <p:spPr>
          <a:xfrm>
            <a:off x="1926847" y="3705529"/>
            <a:ext cx="43597" cy="26111"/>
          </a:xfrm>
          <a:custGeom>
            <a:avLst/>
            <a:gdLst/>
            <a:ahLst/>
            <a:cxnLst/>
            <a:rect l="l" t="t" r="r" b="b"/>
            <a:pathLst>
              <a:path w="556" h="333" extrusionOk="0">
                <a:moveTo>
                  <a:pt x="0" y="1"/>
                </a:moveTo>
                <a:lnTo>
                  <a:pt x="0" y="332"/>
                </a:lnTo>
                <a:lnTo>
                  <a:pt x="556" y="332"/>
                </a:lnTo>
                <a:lnTo>
                  <a:pt x="556" y="1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1"/>
          <p:cNvSpPr/>
          <p:nvPr/>
        </p:nvSpPr>
        <p:spPr>
          <a:xfrm>
            <a:off x="1935630" y="3932065"/>
            <a:ext cx="52380" cy="113463"/>
          </a:xfrm>
          <a:custGeom>
            <a:avLst/>
            <a:gdLst/>
            <a:ahLst/>
            <a:cxnLst/>
            <a:rect l="l" t="t" r="r" b="b"/>
            <a:pathLst>
              <a:path w="668" h="1447" extrusionOk="0">
                <a:moveTo>
                  <a:pt x="0" y="0"/>
                </a:moveTo>
                <a:lnTo>
                  <a:pt x="0" y="1446"/>
                </a:lnTo>
                <a:lnTo>
                  <a:pt x="667" y="1446"/>
                </a:lnTo>
                <a:lnTo>
                  <a:pt x="667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31"/>
          <p:cNvSpPr/>
          <p:nvPr/>
        </p:nvSpPr>
        <p:spPr>
          <a:xfrm>
            <a:off x="1717562" y="4428890"/>
            <a:ext cx="200579" cy="26347"/>
          </a:xfrm>
          <a:custGeom>
            <a:avLst/>
            <a:gdLst/>
            <a:ahLst/>
            <a:cxnLst/>
            <a:rect l="l" t="t" r="r" b="b"/>
            <a:pathLst>
              <a:path w="2558" h="336" extrusionOk="0">
                <a:moveTo>
                  <a:pt x="1" y="0"/>
                </a:moveTo>
                <a:lnTo>
                  <a:pt x="1" y="336"/>
                </a:lnTo>
                <a:lnTo>
                  <a:pt x="2558" y="336"/>
                </a:lnTo>
                <a:lnTo>
                  <a:pt x="2558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1"/>
          <p:cNvSpPr/>
          <p:nvPr/>
        </p:nvSpPr>
        <p:spPr>
          <a:xfrm>
            <a:off x="1212030" y="4437594"/>
            <a:ext cx="183328" cy="78413"/>
          </a:xfrm>
          <a:custGeom>
            <a:avLst/>
            <a:gdLst/>
            <a:ahLst/>
            <a:cxnLst/>
            <a:rect l="l" t="t" r="r" b="b"/>
            <a:pathLst>
              <a:path w="2338" h="1000" extrusionOk="0">
                <a:moveTo>
                  <a:pt x="0" y="1"/>
                </a:moveTo>
                <a:lnTo>
                  <a:pt x="0" y="1000"/>
                </a:lnTo>
                <a:lnTo>
                  <a:pt x="2337" y="1000"/>
                </a:lnTo>
                <a:lnTo>
                  <a:pt x="2337" y="1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31"/>
          <p:cNvSpPr/>
          <p:nvPr/>
        </p:nvSpPr>
        <p:spPr>
          <a:xfrm>
            <a:off x="1552188" y="4489974"/>
            <a:ext cx="52066" cy="26033"/>
          </a:xfrm>
          <a:custGeom>
            <a:avLst/>
            <a:gdLst/>
            <a:ahLst/>
            <a:cxnLst/>
            <a:rect l="l" t="t" r="r" b="b"/>
            <a:pathLst>
              <a:path w="664" h="332" extrusionOk="0">
                <a:moveTo>
                  <a:pt x="0" y="0"/>
                </a:moveTo>
                <a:lnTo>
                  <a:pt x="0" y="332"/>
                </a:lnTo>
                <a:lnTo>
                  <a:pt x="664" y="332"/>
                </a:lnTo>
                <a:lnTo>
                  <a:pt x="664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1"/>
          <p:cNvSpPr/>
          <p:nvPr/>
        </p:nvSpPr>
        <p:spPr>
          <a:xfrm>
            <a:off x="924409" y="4463941"/>
            <a:ext cx="139496" cy="26111"/>
          </a:xfrm>
          <a:custGeom>
            <a:avLst/>
            <a:gdLst/>
            <a:ahLst/>
            <a:cxnLst/>
            <a:rect l="l" t="t" r="r" b="b"/>
            <a:pathLst>
              <a:path w="1779" h="333" extrusionOk="0">
                <a:moveTo>
                  <a:pt x="1" y="0"/>
                </a:moveTo>
                <a:lnTo>
                  <a:pt x="1" y="332"/>
                </a:lnTo>
                <a:lnTo>
                  <a:pt x="1778" y="332"/>
                </a:lnTo>
                <a:lnTo>
                  <a:pt x="1778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1"/>
          <p:cNvSpPr/>
          <p:nvPr/>
        </p:nvSpPr>
        <p:spPr>
          <a:xfrm>
            <a:off x="880889" y="4115316"/>
            <a:ext cx="43597" cy="26033"/>
          </a:xfrm>
          <a:custGeom>
            <a:avLst/>
            <a:gdLst/>
            <a:ahLst/>
            <a:cxnLst/>
            <a:rect l="l" t="t" r="r" b="b"/>
            <a:pathLst>
              <a:path w="556" h="332" extrusionOk="0">
                <a:moveTo>
                  <a:pt x="0" y="0"/>
                </a:moveTo>
                <a:lnTo>
                  <a:pt x="0" y="332"/>
                </a:lnTo>
                <a:lnTo>
                  <a:pt x="556" y="332"/>
                </a:lnTo>
                <a:lnTo>
                  <a:pt x="556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1"/>
          <p:cNvSpPr/>
          <p:nvPr/>
        </p:nvSpPr>
        <p:spPr>
          <a:xfrm>
            <a:off x="880889" y="3749127"/>
            <a:ext cx="52380" cy="78334"/>
          </a:xfrm>
          <a:custGeom>
            <a:avLst/>
            <a:gdLst/>
            <a:ahLst/>
            <a:cxnLst/>
            <a:rect l="l" t="t" r="r" b="b"/>
            <a:pathLst>
              <a:path w="668" h="999" extrusionOk="0">
                <a:moveTo>
                  <a:pt x="0" y="0"/>
                </a:moveTo>
                <a:lnTo>
                  <a:pt x="0" y="999"/>
                </a:lnTo>
                <a:lnTo>
                  <a:pt x="668" y="999"/>
                </a:lnTo>
                <a:lnTo>
                  <a:pt x="668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31"/>
          <p:cNvSpPr/>
          <p:nvPr/>
        </p:nvSpPr>
        <p:spPr>
          <a:xfrm>
            <a:off x="889672" y="3444021"/>
            <a:ext cx="52380" cy="34815"/>
          </a:xfrm>
          <a:custGeom>
            <a:avLst/>
            <a:gdLst/>
            <a:ahLst/>
            <a:cxnLst/>
            <a:rect l="l" t="t" r="r" b="b"/>
            <a:pathLst>
              <a:path w="668" h="444" extrusionOk="0">
                <a:moveTo>
                  <a:pt x="0" y="0"/>
                </a:moveTo>
                <a:lnTo>
                  <a:pt x="0" y="444"/>
                </a:lnTo>
                <a:lnTo>
                  <a:pt x="667" y="444"/>
                </a:lnTo>
                <a:lnTo>
                  <a:pt x="667" y="0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1"/>
          <p:cNvSpPr/>
          <p:nvPr/>
        </p:nvSpPr>
        <p:spPr>
          <a:xfrm>
            <a:off x="1865763" y="3278256"/>
            <a:ext cx="78413" cy="52458"/>
          </a:xfrm>
          <a:custGeom>
            <a:avLst/>
            <a:gdLst/>
            <a:ahLst/>
            <a:cxnLst/>
            <a:rect l="l" t="t" r="r" b="b"/>
            <a:pathLst>
              <a:path w="1000" h="669" extrusionOk="0">
                <a:moveTo>
                  <a:pt x="0" y="1"/>
                </a:moveTo>
                <a:lnTo>
                  <a:pt x="0" y="668"/>
                </a:lnTo>
                <a:lnTo>
                  <a:pt x="999" y="668"/>
                </a:lnTo>
                <a:lnTo>
                  <a:pt x="999" y="1"/>
                </a:lnTo>
                <a:close/>
              </a:path>
            </a:pathLst>
          </a:custGeom>
          <a:solidFill>
            <a:srgbClr val="F6B4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1"/>
          <p:cNvSpPr/>
          <p:nvPr/>
        </p:nvSpPr>
        <p:spPr>
          <a:xfrm>
            <a:off x="2327776" y="4150053"/>
            <a:ext cx="113463" cy="43597"/>
          </a:xfrm>
          <a:custGeom>
            <a:avLst/>
            <a:gdLst/>
            <a:ahLst/>
            <a:cxnLst/>
            <a:rect l="l" t="t" r="r" b="b"/>
            <a:pathLst>
              <a:path w="1447" h="556" extrusionOk="0">
                <a:moveTo>
                  <a:pt x="1" y="1"/>
                </a:moveTo>
                <a:lnTo>
                  <a:pt x="1" y="556"/>
                </a:lnTo>
                <a:lnTo>
                  <a:pt x="1447" y="556"/>
                </a:lnTo>
                <a:lnTo>
                  <a:pt x="1447" y="1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1"/>
          <p:cNvSpPr/>
          <p:nvPr/>
        </p:nvSpPr>
        <p:spPr>
          <a:xfrm>
            <a:off x="2676480" y="4254656"/>
            <a:ext cx="43597" cy="26111"/>
          </a:xfrm>
          <a:custGeom>
            <a:avLst/>
            <a:gdLst/>
            <a:ahLst/>
            <a:cxnLst/>
            <a:rect l="l" t="t" r="r" b="b"/>
            <a:pathLst>
              <a:path w="556" h="333" extrusionOk="0">
                <a:moveTo>
                  <a:pt x="0" y="1"/>
                </a:moveTo>
                <a:lnTo>
                  <a:pt x="0" y="332"/>
                </a:lnTo>
                <a:lnTo>
                  <a:pt x="555" y="332"/>
                </a:lnTo>
                <a:lnTo>
                  <a:pt x="555" y="1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1"/>
          <p:cNvSpPr/>
          <p:nvPr/>
        </p:nvSpPr>
        <p:spPr>
          <a:xfrm>
            <a:off x="2964023" y="4202355"/>
            <a:ext cx="87116" cy="34894"/>
          </a:xfrm>
          <a:custGeom>
            <a:avLst/>
            <a:gdLst/>
            <a:ahLst/>
            <a:cxnLst/>
            <a:rect l="l" t="t" r="r" b="b"/>
            <a:pathLst>
              <a:path w="1111" h="445" extrusionOk="0">
                <a:moveTo>
                  <a:pt x="0" y="1"/>
                </a:moveTo>
                <a:lnTo>
                  <a:pt x="0" y="444"/>
                </a:lnTo>
                <a:lnTo>
                  <a:pt x="1111" y="444"/>
                </a:lnTo>
                <a:lnTo>
                  <a:pt x="1111" y="1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1"/>
          <p:cNvSpPr/>
          <p:nvPr/>
        </p:nvSpPr>
        <p:spPr>
          <a:xfrm>
            <a:off x="3303867" y="4202355"/>
            <a:ext cx="131027" cy="69630"/>
          </a:xfrm>
          <a:custGeom>
            <a:avLst/>
            <a:gdLst/>
            <a:ahLst/>
            <a:cxnLst/>
            <a:rect l="l" t="t" r="r" b="b"/>
            <a:pathLst>
              <a:path w="1671" h="888" extrusionOk="0">
                <a:moveTo>
                  <a:pt x="1" y="1"/>
                </a:moveTo>
                <a:lnTo>
                  <a:pt x="1" y="888"/>
                </a:lnTo>
                <a:lnTo>
                  <a:pt x="1671" y="888"/>
                </a:lnTo>
                <a:lnTo>
                  <a:pt x="1671" y="1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1"/>
          <p:cNvSpPr/>
          <p:nvPr/>
        </p:nvSpPr>
        <p:spPr>
          <a:xfrm>
            <a:off x="3242783" y="4446377"/>
            <a:ext cx="122245" cy="26111"/>
          </a:xfrm>
          <a:custGeom>
            <a:avLst/>
            <a:gdLst/>
            <a:ahLst/>
            <a:cxnLst/>
            <a:rect l="l" t="t" r="r" b="b"/>
            <a:pathLst>
              <a:path w="1559" h="333" extrusionOk="0">
                <a:moveTo>
                  <a:pt x="1" y="1"/>
                </a:moveTo>
                <a:lnTo>
                  <a:pt x="1" y="332"/>
                </a:lnTo>
                <a:lnTo>
                  <a:pt x="1559" y="332"/>
                </a:lnTo>
                <a:lnTo>
                  <a:pt x="1559" y="1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1"/>
          <p:cNvSpPr/>
          <p:nvPr/>
        </p:nvSpPr>
        <p:spPr>
          <a:xfrm>
            <a:off x="2929207" y="4515929"/>
            <a:ext cx="69630" cy="17643"/>
          </a:xfrm>
          <a:custGeom>
            <a:avLst/>
            <a:gdLst/>
            <a:ahLst/>
            <a:cxnLst/>
            <a:rect l="l" t="t" r="r" b="b"/>
            <a:pathLst>
              <a:path w="888" h="225" extrusionOk="0">
                <a:moveTo>
                  <a:pt x="1" y="1"/>
                </a:moveTo>
                <a:lnTo>
                  <a:pt x="1" y="224"/>
                </a:lnTo>
                <a:lnTo>
                  <a:pt x="888" y="224"/>
                </a:lnTo>
                <a:lnTo>
                  <a:pt x="888" y="1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1"/>
          <p:cNvSpPr/>
          <p:nvPr/>
        </p:nvSpPr>
        <p:spPr>
          <a:xfrm>
            <a:off x="2554312" y="4463941"/>
            <a:ext cx="148200" cy="26111"/>
          </a:xfrm>
          <a:custGeom>
            <a:avLst/>
            <a:gdLst/>
            <a:ahLst/>
            <a:cxnLst/>
            <a:rect l="l" t="t" r="r" b="b"/>
            <a:pathLst>
              <a:path w="1890" h="333" extrusionOk="0">
                <a:moveTo>
                  <a:pt x="0" y="0"/>
                </a:moveTo>
                <a:lnTo>
                  <a:pt x="0" y="332"/>
                </a:lnTo>
                <a:lnTo>
                  <a:pt x="1890" y="332"/>
                </a:lnTo>
                <a:lnTo>
                  <a:pt x="1890" y="0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1"/>
          <p:cNvSpPr/>
          <p:nvPr/>
        </p:nvSpPr>
        <p:spPr>
          <a:xfrm>
            <a:off x="2362591" y="4463941"/>
            <a:ext cx="52380" cy="34815"/>
          </a:xfrm>
          <a:custGeom>
            <a:avLst/>
            <a:gdLst/>
            <a:ahLst/>
            <a:cxnLst/>
            <a:rect l="l" t="t" r="r" b="b"/>
            <a:pathLst>
              <a:path w="668" h="444" extrusionOk="0">
                <a:moveTo>
                  <a:pt x="0" y="0"/>
                </a:moveTo>
                <a:lnTo>
                  <a:pt x="0" y="444"/>
                </a:lnTo>
                <a:lnTo>
                  <a:pt x="667" y="444"/>
                </a:lnTo>
                <a:lnTo>
                  <a:pt x="667" y="0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1"/>
          <p:cNvSpPr/>
          <p:nvPr/>
        </p:nvSpPr>
        <p:spPr>
          <a:xfrm>
            <a:off x="2484759" y="4280690"/>
            <a:ext cx="43597" cy="26425"/>
          </a:xfrm>
          <a:custGeom>
            <a:avLst/>
            <a:gdLst/>
            <a:ahLst/>
            <a:cxnLst/>
            <a:rect l="l" t="t" r="r" b="b"/>
            <a:pathLst>
              <a:path w="556" h="337" extrusionOk="0">
                <a:moveTo>
                  <a:pt x="0" y="0"/>
                </a:moveTo>
                <a:lnTo>
                  <a:pt x="0" y="336"/>
                </a:lnTo>
                <a:lnTo>
                  <a:pt x="556" y="336"/>
                </a:lnTo>
                <a:lnTo>
                  <a:pt x="556" y="0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1"/>
          <p:cNvSpPr/>
          <p:nvPr/>
        </p:nvSpPr>
        <p:spPr>
          <a:xfrm>
            <a:off x="2310289" y="4254656"/>
            <a:ext cx="69866" cy="34894"/>
          </a:xfrm>
          <a:custGeom>
            <a:avLst/>
            <a:gdLst/>
            <a:ahLst/>
            <a:cxnLst/>
            <a:rect l="l" t="t" r="r" b="b"/>
            <a:pathLst>
              <a:path w="891" h="445" extrusionOk="0">
                <a:moveTo>
                  <a:pt x="0" y="1"/>
                </a:moveTo>
                <a:lnTo>
                  <a:pt x="0" y="444"/>
                </a:lnTo>
                <a:lnTo>
                  <a:pt x="891" y="444"/>
                </a:lnTo>
                <a:lnTo>
                  <a:pt x="891" y="1"/>
                </a:lnTo>
                <a:close/>
              </a:path>
            </a:pathLst>
          </a:custGeom>
          <a:solidFill>
            <a:srgbClr val="CD9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0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10_1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Google Shape;1159;p33"/>
          <p:cNvGrpSpPr/>
          <p:nvPr/>
        </p:nvGrpSpPr>
        <p:grpSpPr>
          <a:xfrm>
            <a:off x="7815213" y="-128775"/>
            <a:ext cx="352949" cy="3148264"/>
            <a:chOff x="6544463" y="-1540225"/>
            <a:chExt cx="352949" cy="3148264"/>
          </a:xfrm>
        </p:grpSpPr>
        <p:grpSp>
          <p:nvGrpSpPr>
            <p:cNvPr id="1160" name="Google Shape;1160;p33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161" name="Google Shape;1161;p33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3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3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3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3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3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67" name="Google Shape;1167;p33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68" name="Google Shape;1168;p33"/>
          <p:cNvGrpSpPr/>
          <p:nvPr/>
        </p:nvGrpSpPr>
        <p:grpSpPr>
          <a:xfrm flipH="1">
            <a:off x="975563" y="-113975"/>
            <a:ext cx="352949" cy="3148264"/>
            <a:chOff x="6544463" y="-1540225"/>
            <a:chExt cx="352949" cy="3148264"/>
          </a:xfrm>
        </p:grpSpPr>
        <p:grpSp>
          <p:nvGrpSpPr>
            <p:cNvPr id="1169" name="Google Shape;1169;p33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170" name="Google Shape;1170;p33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3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3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3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3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3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76" name="Google Shape;1176;p33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7" name="Google Shape;1177;p33"/>
          <p:cNvGrpSpPr/>
          <p:nvPr/>
        </p:nvGrpSpPr>
        <p:grpSpPr>
          <a:xfrm>
            <a:off x="1460581" y="-953353"/>
            <a:ext cx="286277" cy="2553557"/>
            <a:chOff x="6544463" y="-1540225"/>
            <a:chExt cx="352949" cy="3148264"/>
          </a:xfrm>
        </p:grpSpPr>
        <p:grpSp>
          <p:nvGrpSpPr>
            <p:cNvPr id="1178" name="Google Shape;1178;p33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179" name="Google Shape;1179;p33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3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3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3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3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3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85" name="Google Shape;1185;p33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6" name="Google Shape;1186;p33"/>
          <p:cNvGrpSpPr/>
          <p:nvPr/>
        </p:nvGrpSpPr>
        <p:grpSpPr>
          <a:xfrm>
            <a:off x="557231" y="-562753"/>
            <a:ext cx="286277" cy="2553557"/>
            <a:chOff x="6544463" y="-1540225"/>
            <a:chExt cx="352949" cy="3148264"/>
          </a:xfrm>
        </p:grpSpPr>
        <p:grpSp>
          <p:nvGrpSpPr>
            <p:cNvPr id="1187" name="Google Shape;1187;p33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188" name="Google Shape;1188;p33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3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3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3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3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3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94" name="Google Shape;1194;p33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5" name="Google Shape;1195;p33"/>
          <p:cNvGrpSpPr/>
          <p:nvPr/>
        </p:nvGrpSpPr>
        <p:grpSpPr>
          <a:xfrm flipH="1">
            <a:off x="8300256" y="-562753"/>
            <a:ext cx="286277" cy="2553557"/>
            <a:chOff x="6544463" y="-1540225"/>
            <a:chExt cx="352949" cy="3148264"/>
          </a:xfrm>
        </p:grpSpPr>
        <p:grpSp>
          <p:nvGrpSpPr>
            <p:cNvPr id="1196" name="Google Shape;1196;p33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197" name="Google Shape;1197;p33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3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3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3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3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3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03" name="Google Shape;1203;p33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04" name="Google Shape;1204;p33"/>
          <p:cNvGrpSpPr/>
          <p:nvPr/>
        </p:nvGrpSpPr>
        <p:grpSpPr>
          <a:xfrm flipH="1">
            <a:off x="7396906" y="-953353"/>
            <a:ext cx="286277" cy="2553557"/>
            <a:chOff x="6544463" y="-1540225"/>
            <a:chExt cx="352949" cy="3148264"/>
          </a:xfrm>
        </p:grpSpPr>
        <p:grpSp>
          <p:nvGrpSpPr>
            <p:cNvPr id="1205" name="Google Shape;1205;p33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206" name="Google Shape;1206;p33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3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3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3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3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3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12" name="Google Shape;1212;p33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3">
  <p:cSld name="CUSTOM_10_1_1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" name="Google Shape;1214;p34"/>
          <p:cNvGrpSpPr/>
          <p:nvPr/>
        </p:nvGrpSpPr>
        <p:grpSpPr>
          <a:xfrm>
            <a:off x="966313" y="-87925"/>
            <a:ext cx="352949" cy="3724864"/>
            <a:chOff x="966313" y="-87925"/>
            <a:chExt cx="352949" cy="3724864"/>
          </a:xfrm>
        </p:grpSpPr>
        <p:grpSp>
          <p:nvGrpSpPr>
            <p:cNvPr id="1215" name="Google Shape;1215;p34"/>
            <p:cNvGrpSpPr/>
            <p:nvPr/>
          </p:nvGrpSpPr>
          <p:grpSpPr>
            <a:xfrm flipH="1">
              <a:off x="966313" y="2842574"/>
              <a:ext cx="352949" cy="794365"/>
              <a:chOff x="5353000" y="2059225"/>
              <a:chExt cx="125075" cy="281500"/>
            </a:xfrm>
          </p:grpSpPr>
          <p:sp>
            <p:nvSpPr>
              <p:cNvPr id="1216" name="Google Shape;1216;p34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4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4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4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4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4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22" name="Google Shape;1222;p34"/>
            <p:cNvCxnSpPr/>
            <p:nvPr/>
          </p:nvCxnSpPr>
          <p:spPr>
            <a:xfrm rot="10800000">
              <a:off x="1142800" y="-87925"/>
              <a:ext cx="0" cy="2945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3" name="Google Shape;1223;p34"/>
          <p:cNvGrpSpPr/>
          <p:nvPr/>
        </p:nvGrpSpPr>
        <p:grpSpPr>
          <a:xfrm>
            <a:off x="1451100" y="-953276"/>
            <a:ext cx="286272" cy="2553379"/>
            <a:chOff x="1451100" y="-953276"/>
            <a:chExt cx="286272" cy="2553379"/>
          </a:xfrm>
        </p:grpSpPr>
        <p:grpSp>
          <p:nvGrpSpPr>
            <p:cNvPr id="1224" name="Google Shape;1224;p34"/>
            <p:cNvGrpSpPr/>
            <p:nvPr/>
          </p:nvGrpSpPr>
          <p:grpSpPr>
            <a:xfrm>
              <a:off x="1451100" y="955806"/>
              <a:ext cx="286272" cy="644297"/>
              <a:chOff x="5353000" y="2059225"/>
              <a:chExt cx="125075" cy="281500"/>
            </a:xfrm>
          </p:grpSpPr>
          <p:sp>
            <p:nvSpPr>
              <p:cNvPr id="1225" name="Google Shape;1225;p34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4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4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4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4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4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31" name="Google Shape;1231;p34"/>
            <p:cNvCxnSpPr/>
            <p:nvPr/>
          </p:nvCxnSpPr>
          <p:spPr>
            <a:xfrm rot="10800000">
              <a:off x="1594469" y="-953276"/>
              <a:ext cx="0" cy="19215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32" name="Google Shape;1232;p34"/>
          <p:cNvGrpSpPr/>
          <p:nvPr/>
        </p:nvGrpSpPr>
        <p:grpSpPr>
          <a:xfrm>
            <a:off x="547750" y="-172525"/>
            <a:ext cx="286272" cy="2744178"/>
            <a:chOff x="547750" y="-172525"/>
            <a:chExt cx="286272" cy="2744178"/>
          </a:xfrm>
        </p:grpSpPr>
        <p:grpSp>
          <p:nvGrpSpPr>
            <p:cNvPr id="1233" name="Google Shape;1233;p34"/>
            <p:cNvGrpSpPr/>
            <p:nvPr/>
          </p:nvGrpSpPr>
          <p:grpSpPr>
            <a:xfrm>
              <a:off x="547750" y="1927356"/>
              <a:ext cx="286272" cy="644297"/>
              <a:chOff x="5353000" y="2059225"/>
              <a:chExt cx="125075" cy="281500"/>
            </a:xfrm>
          </p:grpSpPr>
          <p:sp>
            <p:nvSpPr>
              <p:cNvPr id="1234" name="Google Shape;1234;p34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4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4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4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4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4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40" name="Google Shape;1240;p34"/>
            <p:cNvCxnSpPr/>
            <p:nvPr/>
          </p:nvCxnSpPr>
          <p:spPr>
            <a:xfrm rot="10800000">
              <a:off x="691125" y="-172525"/>
              <a:ext cx="0" cy="2112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1" name="Google Shape;1241;p34"/>
          <p:cNvGrpSpPr/>
          <p:nvPr/>
        </p:nvGrpSpPr>
        <p:grpSpPr>
          <a:xfrm>
            <a:off x="7805963" y="-106326"/>
            <a:ext cx="352949" cy="3728466"/>
            <a:chOff x="7805963" y="-106326"/>
            <a:chExt cx="352949" cy="3728466"/>
          </a:xfrm>
        </p:grpSpPr>
        <p:grpSp>
          <p:nvGrpSpPr>
            <p:cNvPr id="1242" name="Google Shape;1242;p34"/>
            <p:cNvGrpSpPr/>
            <p:nvPr/>
          </p:nvGrpSpPr>
          <p:grpSpPr>
            <a:xfrm>
              <a:off x="7805963" y="2827774"/>
              <a:ext cx="352949" cy="794365"/>
              <a:chOff x="5353000" y="2059225"/>
              <a:chExt cx="125075" cy="281500"/>
            </a:xfrm>
          </p:grpSpPr>
          <p:sp>
            <p:nvSpPr>
              <p:cNvPr id="1243" name="Google Shape;1243;p34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4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4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4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4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4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49" name="Google Shape;1249;p34"/>
            <p:cNvCxnSpPr/>
            <p:nvPr/>
          </p:nvCxnSpPr>
          <p:spPr>
            <a:xfrm rot="10800000">
              <a:off x="7982450" y="-106326"/>
              <a:ext cx="0" cy="2945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0" name="Google Shape;1250;p34"/>
          <p:cNvGrpSpPr/>
          <p:nvPr/>
        </p:nvGrpSpPr>
        <p:grpSpPr>
          <a:xfrm>
            <a:off x="7387892" y="-953276"/>
            <a:ext cx="286272" cy="2553379"/>
            <a:chOff x="7387892" y="-953276"/>
            <a:chExt cx="286272" cy="2553379"/>
          </a:xfrm>
        </p:grpSpPr>
        <p:grpSp>
          <p:nvGrpSpPr>
            <p:cNvPr id="1251" name="Google Shape;1251;p34"/>
            <p:cNvGrpSpPr/>
            <p:nvPr/>
          </p:nvGrpSpPr>
          <p:grpSpPr>
            <a:xfrm flipH="1">
              <a:off x="7387892" y="955806"/>
              <a:ext cx="286272" cy="644297"/>
              <a:chOff x="5353000" y="2059225"/>
              <a:chExt cx="125075" cy="281500"/>
            </a:xfrm>
          </p:grpSpPr>
          <p:sp>
            <p:nvSpPr>
              <p:cNvPr id="1252" name="Google Shape;1252;p34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4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4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4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4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4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58" name="Google Shape;1258;p34"/>
            <p:cNvCxnSpPr/>
            <p:nvPr/>
          </p:nvCxnSpPr>
          <p:spPr>
            <a:xfrm rot="10800000">
              <a:off x="7530794" y="-953276"/>
              <a:ext cx="0" cy="19215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9" name="Google Shape;1259;p34"/>
          <p:cNvGrpSpPr/>
          <p:nvPr/>
        </p:nvGrpSpPr>
        <p:grpSpPr>
          <a:xfrm>
            <a:off x="8291242" y="-172525"/>
            <a:ext cx="286272" cy="2744178"/>
            <a:chOff x="8291242" y="-172525"/>
            <a:chExt cx="286272" cy="2744178"/>
          </a:xfrm>
        </p:grpSpPr>
        <p:grpSp>
          <p:nvGrpSpPr>
            <p:cNvPr id="1260" name="Google Shape;1260;p34"/>
            <p:cNvGrpSpPr/>
            <p:nvPr/>
          </p:nvGrpSpPr>
          <p:grpSpPr>
            <a:xfrm flipH="1">
              <a:off x="8291242" y="1927356"/>
              <a:ext cx="286272" cy="644297"/>
              <a:chOff x="5353000" y="2059225"/>
              <a:chExt cx="125075" cy="281500"/>
            </a:xfrm>
          </p:grpSpPr>
          <p:sp>
            <p:nvSpPr>
              <p:cNvPr id="1261" name="Google Shape;1261;p34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4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4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4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4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4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67" name="Google Shape;1267;p34"/>
            <p:cNvCxnSpPr/>
            <p:nvPr/>
          </p:nvCxnSpPr>
          <p:spPr>
            <a:xfrm rot="10800000">
              <a:off x="8434463" y="-172525"/>
              <a:ext cx="0" cy="21123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4">
  <p:cSld name="CUSTOM_10_1_1_1"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Google Shape;1269;p35"/>
          <p:cNvGrpSpPr/>
          <p:nvPr/>
        </p:nvGrpSpPr>
        <p:grpSpPr>
          <a:xfrm>
            <a:off x="927181" y="-509428"/>
            <a:ext cx="286277" cy="2553557"/>
            <a:chOff x="6544463" y="-1540225"/>
            <a:chExt cx="352949" cy="3148264"/>
          </a:xfrm>
        </p:grpSpPr>
        <p:grpSp>
          <p:nvGrpSpPr>
            <p:cNvPr id="1270" name="Google Shape;1270;p35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271" name="Google Shape;1271;p35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5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5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5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5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5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77" name="Google Shape;1277;p35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78" name="Google Shape;1278;p35"/>
          <p:cNvGrpSpPr/>
          <p:nvPr/>
        </p:nvGrpSpPr>
        <p:grpSpPr>
          <a:xfrm flipH="1">
            <a:off x="404881" y="-106319"/>
            <a:ext cx="286277" cy="2863073"/>
            <a:chOff x="6544463" y="-1921825"/>
            <a:chExt cx="352949" cy="3529864"/>
          </a:xfrm>
        </p:grpSpPr>
        <p:grpSp>
          <p:nvGrpSpPr>
            <p:cNvPr id="1279" name="Google Shape;1279;p35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280" name="Google Shape;1280;p35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5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5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5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5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5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6" name="Google Shape;1286;p35"/>
            <p:cNvCxnSpPr/>
            <p:nvPr/>
          </p:nvCxnSpPr>
          <p:spPr>
            <a:xfrm rot="10800000">
              <a:off x="6720938" y="-1921825"/>
              <a:ext cx="0" cy="27507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7" name="Google Shape;1287;p35"/>
          <p:cNvGrpSpPr/>
          <p:nvPr/>
        </p:nvGrpSpPr>
        <p:grpSpPr>
          <a:xfrm flipH="1">
            <a:off x="7930306" y="-476253"/>
            <a:ext cx="286277" cy="2553557"/>
            <a:chOff x="6544463" y="-1540225"/>
            <a:chExt cx="352949" cy="3148264"/>
          </a:xfrm>
        </p:grpSpPr>
        <p:grpSp>
          <p:nvGrpSpPr>
            <p:cNvPr id="1288" name="Google Shape;1288;p35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289" name="Google Shape;1289;p35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5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5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5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5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5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95" name="Google Shape;1295;p35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96" name="Google Shape;1296;p35"/>
          <p:cNvGrpSpPr/>
          <p:nvPr/>
        </p:nvGrpSpPr>
        <p:grpSpPr>
          <a:xfrm flipH="1">
            <a:off x="8452656" y="-311933"/>
            <a:ext cx="286277" cy="3068687"/>
            <a:chOff x="6544463" y="-2175325"/>
            <a:chExt cx="352949" cy="3783364"/>
          </a:xfrm>
        </p:grpSpPr>
        <p:grpSp>
          <p:nvGrpSpPr>
            <p:cNvPr id="1297" name="Google Shape;1297;p35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298" name="Google Shape;1298;p35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5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5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5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5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5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04" name="Google Shape;1304;p35"/>
            <p:cNvCxnSpPr/>
            <p:nvPr/>
          </p:nvCxnSpPr>
          <p:spPr>
            <a:xfrm rot="10800000">
              <a:off x="6720937" y="-2175325"/>
              <a:ext cx="0" cy="30042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5">
  <p:cSld name="CUSTOM_10_1_1_1_1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36"/>
          <p:cNvGrpSpPr/>
          <p:nvPr/>
        </p:nvGrpSpPr>
        <p:grpSpPr>
          <a:xfrm>
            <a:off x="1460581" y="-1146553"/>
            <a:ext cx="286277" cy="2553557"/>
            <a:chOff x="6544463" y="-1540225"/>
            <a:chExt cx="352949" cy="3148264"/>
          </a:xfrm>
        </p:grpSpPr>
        <p:grpSp>
          <p:nvGrpSpPr>
            <p:cNvPr id="1307" name="Google Shape;1307;p36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308" name="Google Shape;1308;p3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14" name="Google Shape;1314;p36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15" name="Google Shape;1315;p36"/>
          <p:cNvGrpSpPr/>
          <p:nvPr/>
        </p:nvGrpSpPr>
        <p:grpSpPr>
          <a:xfrm>
            <a:off x="557231" y="-715153"/>
            <a:ext cx="286277" cy="2553557"/>
            <a:chOff x="6544463" y="-1540225"/>
            <a:chExt cx="352949" cy="3148264"/>
          </a:xfrm>
        </p:grpSpPr>
        <p:grpSp>
          <p:nvGrpSpPr>
            <p:cNvPr id="1316" name="Google Shape;1316;p36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317" name="Google Shape;1317;p3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23" name="Google Shape;1323;p36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24" name="Google Shape;1324;p36"/>
          <p:cNvGrpSpPr/>
          <p:nvPr/>
        </p:nvGrpSpPr>
        <p:grpSpPr>
          <a:xfrm flipH="1">
            <a:off x="7396906" y="-1146553"/>
            <a:ext cx="286277" cy="2553557"/>
            <a:chOff x="6544463" y="-1540225"/>
            <a:chExt cx="352949" cy="3148264"/>
          </a:xfrm>
        </p:grpSpPr>
        <p:grpSp>
          <p:nvGrpSpPr>
            <p:cNvPr id="1325" name="Google Shape;1325;p36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326" name="Google Shape;1326;p3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32" name="Google Shape;1332;p36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3" name="Google Shape;1333;p36"/>
          <p:cNvGrpSpPr/>
          <p:nvPr/>
        </p:nvGrpSpPr>
        <p:grpSpPr>
          <a:xfrm flipH="1">
            <a:off x="8300256" y="-715153"/>
            <a:ext cx="286277" cy="2553557"/>
            <a:chOff x="6544463" y="-1540225"/>
            <a:chExt cx="352949" cy="3148264"/>
          </a:xfrm>
        </p:grpSpPr>
        <p:grpSp>
          <p:nvGrpSpPr>
            <p:cNvPr id="1334" name="Google Shape;1334;p36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1335" name="Google Shape;1335;p3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41" name="Google Shape;1341;p36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6">
  <p:cSld name="CUSTOM_10_1_1_1_1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37"/>
          <p:cNvGrpSpPr/>
          <p:nvPr/>
        </p:nvGrpSpPr>
        <p:grpSpPr>
          <a:xfrm>
            <a:off x="-66376" y="-1179400"/>
            <a:ext cx="9219366" cy="6512240"/>
            <a:chOff x="-66376" y="-1179400"/>
            <a:chExt cx="9219366" cy="6512240"/>
          </a:xfrm>
        </p:grpSpPr>
        <p:sp>
          <p:nvSpPr>
            <p:cNvPr id="1344" name="Google Shape;1344;p37"/>
            <p:cNvSpPr/>
            <p:nvPr/>
          </p:nvSpPr>
          <p:spPr>
            <a:xfrm>
              <a:off x="2372288" y="4784394"/>
              <a:ext cx="500103" cy="55907"/>
            </a:xfrm>
            <a:custGeom>
              <a:avLst/>
              <a:gdLst/>
              <a:ahLst/>
              <a:cxnLst/>
              <a:rect l="l" t="t" r="r" b="b"/>
              <a:pathLst>
                <a:path w="5555" h="621" extrusionOk="0">
                  <a:moveTo>
                    <a:pt x="1" y="0"/>
                  </a:moveTo>
                  <a:lnTo>
                    <a:pt x="94" y="390"/>
                  </a:lnTo>
                  <a:cubicBezTo>
                    <a:pt x="126" y="525"/>
                    <a:pt x="245" y="621"/>
                    <a:pt x="386" y="621"/>
                  </a:cubicBezTo>
                  <a:cubicBezTo>
                    <a:pt x="389" y="621"/>
                    <a:pt x="391" y="621"/>
                    <a:pt x="394" y="621"/>
                  </a:cubicBezTo>
                  <a:lnTo>
                    <a:pt x="5168" y="621"/>
                  </a:lnTo>
                  <a:cubicBezTo>
                    <a:pt x="5309" y="621"/>
                    <a:pt x="5428" y="527"/>
                    <a:pt x="5464" y="390"/>
                  </a:cubicBezTo>
                  <a:lnTo>
                    <a:pt x="5554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3358497" y="4696349"/>
              <a:ext cx="250547" cy="115955"/>
            </a:xfrm>
            <a:custGeom>
              <a:avLst/>
              <a:gdLst/>
              <a:ahLst/>
              <a:cxnLst/>
              <a:rect l="l" t="t" r="r" b="b"/>
              <a:pathLst>
                <a:path w="2783" h="1288" extrusionOk="0">
                  <a:moveTo>
                    <a:pt x="2112" y="1"/>
                  </a:moveTo>
                  <a:cubicBezTo>
                    <a:pt x="1784" y="1"/>
                    <a:pt x="1599" y="132"/>
                    <a:pt x="1255" y="132"/>
                  </a:cubicBezTo>
                  <a:cubicBezTo>
                    <a:pt x="1197" y="132"/>
                    <a:pt x="1134" y="128"/>
                    <a:pt x="1065" y="119"/>
                  </a:cubicBezTo>
                  <a:cubicBezTo>
                    <a:pt x="874" y="95"/>
                    <a:pt x="715" y="71"/>
                    <a:pt x="582" y="71"/>
                  </a:cubicBezTo>
                  <a:cubicBezTo>
                    <a:pt x="357" y="71"/>
                    <a:pt x="212" y="142"/>
                    <a:pt x="131" y="408"/>
                  </a:cubicBezTo>
                  <a:cubicBezTo>
                    <a:pt x="1" y="830"/>
                    <a:pt x="390" y="1101"/>
                    <a:pt x="390" y="1101"/>
                  </a:cubicBezTo>
                  <a:cubicBezTo>
                    <a:pt x="492" y="1206"/>
                    <a:pt x="918" y="1287"/>
                    <a:pt x="1365" y="1287"/>
                  </a:cubicBezTo>
                  <a:cubicBezTo>
                    <a:pt x="1682" y="1287"/>
                    <a:pt x="2010" y="1246"/>
                    <a:pt x="2238" y="1144"/>
                  </a:cubicBezTo>
                  <a:cubicBezTo>
                    <a:pt x="2783" y="899"/>
                    <a:pt x="2779" y="76"/>
                    <a:pt x="2274" y="11"/>
                  </a:cubicBezTo>
                  <a:cubicBezTo>
                    <a:pt x="2216" y="4"/>
                    <a:pt x="2162" y="1"/>
                    <a:pt x="2112" y="1"/>
                  </a:cubicBezTo>
                  <a:close/>
                </a:path>
              </a:pathLst>
            </a:custGeom>
            <a:solidFill>
              <a:srgbClr val="F8E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3542420" y="4696349"/>
              <a:ext cx="250547" cy="115955"/>
            </a:xfrm>
            <a:custGeom>
              <a:avLst/>
              <a:gdLst/>
              <a:ahLst/>
              <a:cxnLst/>
              <a:rect l="l" t="t" r="r" b="b"/>
              <a:pathLst>
                <a:path w="2783" h="1288" extrusionOk="0">
                  <a:moveTo>
                    <a:pt x="2111" y="1"/>
                  </a:moveTo>
                  <a:cubicBezTo>
                    <a:pt x="1783" y="1"/>
                    <a:pt x="1599" y="132"/>
                    <a:pt x="1255" y="132"/>
                  </a:cubicBezTo>
                  <a:cubicBezTo>
                    <a:pt x="1196" y="132"/>
                    <a:pt x="1134" y="128"/>
                    <a:pt x="1065" y="119"/>
                  </a:cubicBezTo>
                  <a:cubicBezTo>
                    <a:pt x="874" y="95"/>
                    <a:pt x="714" y="71"/>
                    <a:pt x="582" y="71"/>
                  </a:cubicBezTo>
                  <a:cubicBezTo>
                    <a:pt x="357" y="71"/>
                    <a:pt x="212" y="142"/>
                    <a:pt x="130" y="408"/>
                  </a:cubicBezTo>
                  <a:cubicBezTo>
                    <a:pt x="0" y="830"/>
                    <a:pt x="390" y="1101"/>
                    <a:pt x="390" y="1101"/>
                  </a:cubicBezTo>
                  <a:cubicBezTo>
                    <a:pt x="491" y="1206"/>
                    <a:pt x="918" y="1287"/>
                    <a:pt x="1364" y="1287"/>
                  </a:cubicBezTo>
                  <a:cubicBezTo>
                    <a:pt x="1682" y="1287"/>
                    <a:pt x="2010" y="1246"/>
                    <a:pt x="2238" y="1144"/>
                  </a:cubicBezTo>
                  <a:cubicBezTo>
                    <a:pt x="2783" y="899"/>
                    <a:pt x="2779" y="76"/>
                    <a:pt x="2274" y="11"/>
                  </a:cubicBezTo>
                  <a:cubicBezTo>
                    <a:pt x="2216" y="4"/>
                    <a:pt x="2162" y="1"/>
                    <a:pt x="2111" y="1"/>
                  </a:cubicBezTo>
                  <a:close/>
                </a:path>
              </a:pathLst>
            </a:custGeom>
            <a:solidFill>
              <a:srgbClr val="F8E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3317535" y="4784394"/>
              <a:ext cx="503344" cy="55907"/>
            </a:xfrm>
            <a:custGeom>
              <a:avLst/>
              <a:gdLst/>
              <a:ahLst/>
              <a:cxnLst/>
              <a:rect l="l" t="t" r="r" b="b"/>
              <a:pathLst>
                <a:path w="5591" h="621" extrusionOk="0">
                  <a:moveTo>
                    <a:pt x="131" y="0"/>
                  </a:moveTo>
                  <a:cubicBezTo>
                    <a:pt x="33" y="4"/>
                    <a:pt x="1" y="134"/>
                    <a:pt x="88" y="181"/>
                  </a:cubicBezTo>
                  <a:lnTo>
                    <a:pt x="968" y="621"/>
                  </a:lnTo>
                  <a:lnTo>
                    <a:pt x="4627" y="621"/>
                  </a:lnTo>
                  <a:lnTo>
                    <a:pt x="5504" y="181"/>
                  </a:lnTo>
                  <a:cubicBezTo>
                    <a:pt x="5591" y="134"/>
                    <a:pt x="5562" y="4"/>
                    <a:pt x="5461" y="0"/>
                  </a:cubicBezTo>
                  <a:close/>
                </a:path>
              </a:pathLst>
            </a:custGeom>
            <a:solidFill>
              <a:srgbClr val="F8E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4265995" y="4840200"/>
              <a:ext cx="4886995" cy="183026"/>
            </a:xfrm>
            <a:custGeom>
              <a:avLst/>
              <a:gdLst/>
              <a:ahLst/>
              <a:cxnLst/>
              <a:rect l="l" t="t" r="r" b="b"/>
              <a:pathLst>
                <a:path w="45251" h="2033" extrusionOk="0">
                  <a:moveTo>
                    <a:pt x="1" y="1"/>
                  </a:moveTo>
                  <a:lnTo>
                    <a:pt x="1" y="2033"/>
                  </a:lnTo>
                  <a:lnTo>
                    <a:pt x="45251" y="2033"/>
                  </a:lnTo>
                  <a:lnTo>
                    <a:pt x="45251" y="1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37"/>
            <p:cNvGrpSpPr/>
            <p:nvPr/>
          </p:nvGrpSpPr>
          <p:grpSpPr>
            <a:xfrm>
              <a:off x="1138430" y="4669611"/>
              <a:ext cx="489660" cy="170691"/>
              <a:chOff x="1089293" y="4669611"/>
              <a:chExt cx="489660" cy="170691"/>
            </a:xfrm>
          </p:grpSpPr>
          <p:sp>
            <p:nvSpPr>
              <p:cNvPr id="1350" name="Google Shape;1350;p37"/>
              <p:cNvSpPr/>
              <p:nvPr/>
            </p:nvSpPr>
            <p:spPr>
              <a:xfrm>
                <a:off x="1095775" y="4669611"/>
                <a:ext cx="481917" cy="160969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1788" extrusionOk="0">
                    <a:moveTo>
                      <a:pt x="4202" y="1"/>
                    </a:moveTo>
                    <a:cubicBezTo>
                      <a:pt x="3511" y="1"/>
                      <a:pt x="3119" y="385"/>
                      <a:pt x="2519" y="385"/>
                    </a:cubicBezTo>
                    <a:cubicBezTo>
                      <a:pt x="2389" y="385"/>
                      <a:pt x="2249" y="367"/>
                      <a:pt x="2094" y="322"/>
                    </a:cubicBezTo>
                    <a:cubicBezTo>
                      <a:pt x="1672" y="203"/>
                      <a:pt x="1305" y="120"/>
                      <a:pt x="1007" y="120"/>
                    </a:cubicBezTo>
                    <a:cubicBezTo>
                      <a:pt x="649" y="120"/>
                      <a:pt x="389" y="240"/>
                      <a:pt x="253" y="561"/>
                    </a:cubicBezTo>
                    <a:cubicBezTo>
                      <a:pt x="1" y="1149"/>
                      <a:pt x="751" y="1524"/>
                      <a:pt x="751" y="1524"/>
                    </a:cubicBezTo>
                    <a:cubicBezTo>
                      <a:pt x="948" y="1673"/>
                      <a:pt x="1775" y="1787"/>
                      <a:pt x="2637" y="1787"/>
                    </a:cubicBezTo>
                    <a:cubicBezTo>
                      <a:pt x="3243" y="1787"/>
                      <a:pt x="3865" y="1731"/>
                      <a:pt x="4299" y="1589"/>
                    </a:cubicBezTo>
                    <a:cubicBezTo>
                      <a:pt x="5352" y="1246"/>
                      <a:pt x="5342" y="99"/>
                      <a:pt x="4375" y="9"/>
                    </a:cubicBezTo>
                    <a:cubicBezTo>
                      <a:pt x="4315" y="3"/>
                      <a:pt x="4257" y="1"/>
                      <a:pt x="4202" y="1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7"/>
              <p:cNvSpPr/>
              <p:nvPr/>
            </p:nvSpPr>
            <p:spPr>
              <a:xfrm>
                <a:off x="1089293" y="4784394"/>
                <a:ext cx="489660" cy="55907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621" extrusionOk="0">
                    <a:moveTo>
                      <a:pt x="174" y="0"/>
                    </a:moveTo>
                    <a:cubicBezTo>
                      <a:pt x="44" y="0"/>
                      <a:pt x="1" y="177"/>
                      <a:pt x="120" y="235"/>
                    </a:cubicBezTo>
                    <a:lnTo>
                      <a:pt x="892" y="621"/>
                    </a:lnTo>
                    <a:lnTo>
                      <a:pt x="4551" y="621"/>
                    </a:lnTo>
                    <a:lnTo>
                      <a:pt x="5320" y="235"/>
                    </a:lnTo>
                    <a:cubicBezTo>
                      <a:pt x="5439" y="177"/>
                      <a:pt x="5396" y="0"/>
                      <a:pt x="5266" y="0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2" name="Google Shape;1352;p37"/>
            <p:cNvGrpSpPr/>
            <p:nvPr/>
          </p:nvGrpSpPr>
          <p:grpSpPr>
            <a:xfrm>
              <a:off x="816403" y="4432481"/>
              <a:ext cx="491366" cy="407825"/>
              <a:chOff x="627278" y="4432481"/>
              <a:chExt cx="491366" cy="407825"/>
            </a:xfrm>
          </p:grpSpPr>
          <p:sp>
            <p:nvSpPr>
              <p:cNvPr id="1353" name="Google Shape;1353;p37"/>
              <p:cNvSpPr/>
              <p:nvPr/>
            </p:nvSpPr>
            <p:spPr>
              <a:xfrm>
                <a:off x="627278" y="4432481"/>
                <a:ext cx="403323" cy="407825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4530" extrusionOk="0">
                    <a:moveTo>
                      <a:pt x="1452" y="1"/>
                    </a:moveTo>
                    <a:cubicBezTo>
                      <a:pt x="1271" y="1704"/>
                      <a:pt x="286" y="2448"/>
                      <a:pt x="131" y="3303"/>
                    </a:cubicBezTo>
                    <a:cubicBezTo>
                      <a:pt x="1" y="4028"/>
                      <a:pt x="506" y="4530"/>
                      <a:pt x="506" y="4530"/>
                    </a:cubicBezTo>
                    <a:lnTo>
                      <a:pt x="3970" y="4530"/>
                    </a:lnTo>
                    <a:cubicBezTo>
                      <a:pt x="3970" y="4530"/>
                      <a:pt x="4479" y="4028"/>
                      <a:pt x="4346" y="3303"/>
                    </a:cubicBezTo>
                    <a:cubicBezTo>
                      <a:pt x="4191" y="2448"/>
                      <a:pt x="3205" y="1704"/>
                      <a:pt x="3025" y="1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7"/>
              <p:cNvSpPr/>
              <p:nvPr/>
            </p:nvSpPr>
            <p:spPr>
              <a:xfrm>
                <a:off x="967757" y="4446885"/>
                <a:ext cx="150886" cy="323559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3594" extrusionOk="0">
                    <a:moveTo>
                      <a:pt x="1389" y="0"/>
                    </a:moveTo>
                    <a:cubicBezTo>
                      <a:pt x="1384" y="0"/>
                      <a:pt x="1378" y="1"/>
                      <a:pt x="1372" y="3"/>
                    </a:cubicBezTo>
                    <a:cubicBezTo>
                      <a:pt x="1231" y="75"/>
                      <a:pt x="885" y="324"/>
                      <a:pt x="759" y="1154"/>
                    </a:cubicBezTo>
                    <a:cubicBezTo>
                      <a:pt x="661" y="1786"/>
                      <a:pt x="365" y="2078"/>
                      <a:pt x="156" y="2208"/>
                    </a:cubicBezTo>
                    <a:cubicBezTo>
                      <a:pt x="41" y="2280"/>
                      <a:pt x="1" y="2428"/>
                      <a:pt x="59" y="2551"/>
                    </a:cubicBezTo>
                    <a:lnTo>
                      <a:pt x="571" y="3594"/>
                    </a:lnTo>
                    <a:cubicBezTo>
                      <a:pt x="571" y="3594"/>
                      <a:pt x="1156" y="2901"/>
                      <a:pt x="1156" y="1580"/>
                    </a:cubicBezTo>
                    <a:cubicBezTo>
                      <a:pt x="1156" y="260"/>
                      <a:pt x="1675" y="245"/>
                      <a:pt x="1675" y="245"/>
                    </a:cubicBezTo>
                    <a:cubicBezTo>
                      <a:pt x="1619" y="213"/>
                      <a:pt x="1564" y="194"/>
                      <a:pt x="1516" y="194"/>
                    </a:cubicBezTo>
                    <a:cubicBezTo>
                      <a:pt x="1484" y="194"/>
                      <a:pt x="1454" y="203"/>
                      <a:pt x="1430" y="220"/>
                    </a:cubicBezTo>
                    <a:lnTo>
                      <a:pt x="1437" y="47"/>
                    </a:lnTo>
                    <a:cubicBezTo>
                      <a:pt x="1437" y="20"/>
                      <a:pt x="1415" y="0"/>
                      <a:pt x="1389" y="0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37"/>
            <p:cNvGrpSpPr/>
            <p:nvPr/>
          </p:nvGrpSpPr>
          <p:grpSpPr>
            <a:xfrm>
              <a:off x="7594644" y="4165102"/>
              <a:ext cx="200221" cy="675201"/>
              <a:chOff x="7888869" y="4165102"/>
              <a:chExt cx="200221" cy="675201"/>
            </a:xfrm>
          </p:grpSpPr>
          <p:sp>
            <p:nvSpPr>
              <p:cNvPr id="1356" name="Google Shape;1356;p37"/>
              <p:cNvSpPr/>
              <p:nvPr/>
            </p:nvSpPr>
            <p:spPr>
              <a:xfrm>
                <a:off x="7964941" y="4306804"/>
                <a:ext cx="48165" cy="3125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3472" extrusionOk="0">
                    <a:moveTo>
                      <a:pt x="0" y="0"/>
                    </a:moveTo>
                    <a:lnTo>
                      <a:pt x="0" y="3472"/>
                    </a:lnTo>
                    <a:lnTo>
                      <a:pt x="535" y="3472"/>
                    </a:lnTo>
                    <a:lnTo>
                      <a:pt x="535" y="0"/>
                    </a:ln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7"/>
              <p:cNvSpPr/>
              <p:nvPr/>
            </p:nvSpPr>
            <p:spPr>
              <a:xfrm>
                <a:off x="7888869" y="4619646"/>
                <a:ext cx="200221" cy="220657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451" extrusionOk="0">
                    <a:moveTo>
                      <a:pt x="59" y="1"/>
                    </a:moveTo>
                    <a:cubicBezTo>
                      <a:pt x="59" y="1"/>
                      <a:pt x="1" y="365"/>
                      <a:pt x="398" y="542"/>
                    </a:cubicBezTo>
                    <a:cubicBezTo>
                      <a:pt x="795" y="715"/>
                      <a:pt x="845" y="924"/>
                      <a:pt x="845" y="1534"/>
                    </a:cubicBezTo>
                    <a:cubicBezTo>
                      <a:pt x="845" y="2141"/>
                      <a:pt x="1" y="2451"/>
                      <a:pt x="1" y="2451"/>
                    </a:cubicBezTo>
                    <a:lnTo>
                      <a:pt x="2224" y="2451"/>
                    </a:lnTo>
                    <a:cubicBezTo>
                      <a:pt x="2224" y="2451"/>
                      <a:pt x="1380" y="2141"/>
                      <a:pt x="1380" y="1534"/>
                    </a:cubicBezTo>
                    <a:cubicBezTo>
                      <a:pt x="1380" y="928"/>
                      <a:pt x="1426" y="715"/>
                      <a:pt x="1827" y="542"/>
                    </a:cubicBezTo>
                    <a:cubicBezTo>
                      <a:pt x="2224" y="365"/>
                      <a:pt x="2163" y="1"/>
                      <a:pt x="2163" y="1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7"/>
              <p:cNvSpPr/>
              <p:nvPr/>
            </p:nvSpPr>
            <p:spPr>
              <a:xfrm>
                <a:off x="7965571" y="4165102"/>
                <a:ext cx="58878" cy="124418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382" extrusionOk="0">
                    <a:moveTo>
                      <a:pt x="271" y="1"/>
                    </a:moveTo>
                    <a:cubicBezTo>
                      <a:pt x="264" y="373"/>
                      <a:pt x="84" y="596"/>
                      <a:pt x="15" y="946"/>
                    </a:cubicBezTo>
                    <a:cubicBezTo>
                      <a:pt x="1" y="1022"/>
                      <a:pt x="1" y="1098"/>
                      <a:pt x="15" y="1174"/>
                    </a:cubicBezTo>
                    <a:cubicBezTo>
                      <a:pt x="41" y="1310"/>
                      <a:pt x="154" y="1381"/>
                      <a:pt x="267" y="1381"/>
                    </a:cubicBezTo>
                    <a:cubicBezTo>
                      <a:pt x="372" y="1381"/>
                      <a:pt x="477" y="1320"/>
                      <a:pt x="513" y="1195"/>
                    </a:cubicBezTo>
                    <a:cubicBezTo>
                      <a:pt x="654" y="701"/>
                      <a:pt x="271" y="1"/>
                      <a:pt x="271" y="1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37"/>
            <p:cNvGrpSpPr/>
            <p:nvPr/>
          </p:nvGrpSpPr>
          <p:grpSpPr>
            <a:xfrm>
              <a:off x="7778121" y="4669611"/>
              <a:ext cx="483898" cy="170691"/>
              <a:chOff x="8032821" y="4669611"/>
              <a:chExt cx="483898" cy="170691"/>
            </a:xfrm>
          </p:grpSpPr>
          <p:sp>
            <p:nvSpPr>
              <p:cNvPr id="1360" name="Google Shape;1360;p37"/>
              <p:cNvSpPr/>
              <p:nvPr/>
            </p:nvSpPr>
            <p:spPr>
              <a:xfrm>
                <a:off x="8034801" y="4669611"/>
                <a:ext cx="481917" cy="160969"/>
              </a:xfrm>
              <a:custGeom>
                <a:avLst/>
                <a:gdLst/>
                <a:ahLst/>
                <a:cxnLst/>
                <a:rect l="l" t="t" r="r" b="b"/>
                <a:pathLst>
                  <a:path w="5353" h="1788" extrusionOk="0">
                    <a:moveTo>
                      <a:pt x="4201" y="1"/>
                    </a:moveTo>
                    <a:cubicBezTo>
                      <a:pt x="3510" y="1"/>
                      <a:pt x="3119" y="385"/>
                      <a:pt x="2519" y="385"/>
                    </a:cubicBezTo>
                    <a:cubicBezTo>
                      <a:pt x="2389" y="385"/>
                      <a:pt x="2249" y="367"/>
                      <a:pt x="2093" y="322"/>
                    </a:cubicBezTo>
                    <a:cubicBezTo>
                      <a:pt x="1672" y="203"/>
                      <a:pt x="1305" y="120"/>
                      <a:pt x="1007" y="120"/>
                    </a:cubicBezTo>
                    <a:cubicBezTo>
                      <a:pt x="648" y="120"/>
                      <a:pt x="389" y="240"/>
                      <a:pt x="253" y="561"/>
                    </a:cubicBezTo>
                    <a:cubicBezTo>
                      <a:pt x="0" y="1149"/>
                      <a:pt x="755" y="1524"/>
                      <a:pt x="755" y="1524"/>
                    </a:cubicBezTo>
                    <a:cubicBezTo>
                      <a:pt x="950" y="1673"/>
                      <a:pt x="1776" y="1787"/>
                      <a:pt x="2637" y="1787"/>
                    </a:cubicBezTo>
                    <a:cubicBezTo>
                      <a:pt x="3242" y="1787"/>
                      <a:pt x="3865" y="1731"/>
                      <a:pt x="4298" y="1589"/>
                    </a:cubicBezTo>
                    <a:cubicBezTo>
                      <a:pt x="5352" y="1246"/>
                      <a:pt x="5341" y="99"/>
                      <a:pt x="4374" y="9"/>
                    </a:cubicBezTo>
                    <a:cubicBezTo>
                      <a:pt x="4314" y="3"/>
                      <a:pt x="4257" y="1"/>
                      <a:pt x="4201" y="1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7"/>
              <p:cNvSpPr/>
              <p:nvPr/>
            </p:nvSpPr>
            <p:spPr>
              <a:xfrm>
                <a:off x="8032821" y="4784394"/>
                <a:ext cx="480297" cy="55907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621" extrusionOk="0">
                    <a:moveTo>
                      <a:pt x="344" y="0"/>
                    </a:moveTo>
                    <a:cubicBezTo>
                      <a:pt x="84" y="0"/>
                      <a:pt x="1" y="321"/>
                      <a:pt x="232" y="426"/>
                    </a:cubicBezTo>
                    <a:lnTo>
                      <a:pt x="232" y="621"/>
                    </a:lnTo>
                    <a:lnTo>
                      <a:pt x="5103" y="621"/>
                    </a:lnTo>
                    <a:lnTo>
                      <a:pt x="5103" y="426"/>
                    </a:lnTo>
                    <a:cubicBezTo>
                      <a:pt x="5334" y="321"/>
                      <a:pt x="5251" y="0"/>
                      <a:pt x="4992" y="0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2" name="Google Shape;1362;p37"/>
            <p:cNvGrpSpPr/>
            <p:nvPr/>
          </p:nvGrpSpPr>
          <p:grpSpPr>
            <a:xfrm>
              <a:off x="6960290" y="4645033"/>
              <a:ext cx="499743" cy="195268"/>
              <a:chOff x="7398315" y="4645033"/>
              <a:chExt cx="499743" cy="195268"/>
            </a:xfrm>
          </p:grpSpPr>
          <p:sp>
            <p:nvSpPr>
              <p:cNvPr id="1363" name="Google Shape;1363;p37"/>
              <p:cNvSpPr/>
              <p:nvPr/>
            </p:nvSpPr>
            <p:spPr>
              <a:xfrm>
                <a:off x="7623471" y="4645033"/>
                <a:ext cx="250547" cy="11586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287" extrusionOk="0">
                    <a:moveTo>
                      <a:pt x="2112" y="1"/>
                    </a:moveTo>
                    <a:cubicBezTo>
                      <a:pt x="1784" y="1"/>
                      <a:pt x="1599" y="132"/>
                      <a:pt x="1255" y="132"/>
                    </a:cubicBezTo>
                    <a:cubicBezTo>
                      <a:pt x="1197" y="132"/>
                      <a:pt x="1134" y="128"/>
                      <a:pt x="1065" y="119"/>
                    </a:cubicBezTo>
                    <a:cubicBezTo>
                      <a:pt x="875" y="94"/>
                      <a:pt x="715" y="69"/>
                      <a:pt x="583" y="69"/>
                    </a:cubicBezTo>
                    <a:cubicBezTo>
                      <a:pt x="358" y="69"/>
                      <a:pt x="212" y="141"/>
                      <a:pt x="131" y="408"/>
                    </a:cubicBezTo>
                    <a:cubicBezTo>
                      <a:pt x="1" y="830"/>
                      <a:pt x="390" y="1101"/>
                      <a:pt x="390" y="1101"/>
                    </a:cubicBezTo>
                    <a:cubicBezTo>
                      <a:pt x="492" y="1206"/>
                      <a:pt x="918" y="1287"/>
                      <a:pt x="1365" y="1287"/>
                    </a:cubicBezTo>
                    <a:cubicBezTo>
                      <a:pt x="1682" y="1287"/>
                      <a:pt x="2010" y="1246"/>
                      <a:pt x="2238" y="1144"/>
                    </a:cubicBezTo>
                    <a:cubicBezTo>
                      <a:pt x="2783" y="899"/>
                      <a:pt x="2776" y="76"/>
                      <a:pt x="2274" y="11"/>
                    </a:cubicBezTo>
                    <a:cubicBezTo>
                      <a:pt x="2216" y="4"/>
                      <a:pt x="2162" y="1"/>
                      <a:pt x="2112" y="1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7"/>
              <p:cNvSpPr/>
              <p:nvPr/>
            </p:nvSpPr>
            <p:spPr>
              <a:xfrm>
                <a:off x="7415870" y="4732989"/>
                <a:ext cx="469493" cy="55997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622" extrusionOk="0">
                    <a:moveTo>
                      <a:pt x="4992" y="1"/>
                    </a:moveTo>
                    <a:cubicBezTo>
                      <a:pt x="4991" y="1"/>
                      <a:pt x="4989" y="1"/>
                      <a:pt x="4988" y="1"/>
                    </a:cubicBezTo>
                    <a:lnTo>
                      <a:pt x="224" y="1"/>
                    </a:lnTo>
                    <a:cubicBezTo>
                      <a:pt x="55" y="1"/>
                      <a:pt x="1" y="228"/>
                      <a:pt x="149" y="308"/>
                    </a:cubicBezTo>
                    <a:lnTo>
                      <a:pt x="329" y="398"/>
                    </a:lnTo>
                    <a:cubicBezTo>
                      <a:pt x="621" y="542"/>
                      <a:pt x="946" y="622"/>
                      <a:pt x="1275" y="622"/>
                    </a:cubicBezTo>
                    <a:lnTo>
                      <a:pt x="3934" y="622"/>
                    </a:lnTo>
                    <a:cubicBezTo>
                      <a:pt x="4263" y="622"/>
                      <a:pt x="4587" y="546"/>
                      <a:pt x="4880" y="398"/>
                    </a:cubicBezTo>
                    <a:lnTo>
                      <a:pt x="5060" y="308"/>
                    </a:lnTo>
                    <a:cubicBezTo>
                      <a:pt x="5214" y="233"/>
                      <a:pt x="5158" y="1"/>
                      <a:pt x="4992" y="1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7"/>
              <p:cNvSpPr/>
              <p:nvPr/>
            </p:nvSpPr>
            <p:spPr>
              <a:xfrm>
                <a:off x="7398315" y="4784394"/>
                <a:ext cx="499743" cy="55907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621" extrusionOk="0">
                    <a:moveTo>
                      <a:pt x="1" y="0"/>
                    </a:moveTo>
                    <a:cubicBezTo>
                      <a:pt x="1" y="343"/>
                      <a:pt x="279" y="621"/>
                      <a:pt x="621" y="621"/>
                    </a:cubicBezTo>
                    <a:lnTo>
                      <a:pt x="4930" y="621"/>
                    </a:lnTo>
                    <a:cubicBezTo>
                      <a:pt x="5273" y="621"/>
                      <a:pt x="5551" y="343"/>
                      <a:pt x="5551" y="0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6" name="Google Shape;1366;p37"/>
            <p:cNvSpPr/>
            <p:nvPr/>
          </p:nvSpPr>
          <p:spPr>
            <a:xfrm>
              <a:off x="-66376" y="4840200"/>
              <a:ext cx="4976919" cy="183036"/>
            </a:xfrm>
            <a:custGeom>
              <a:avLst/>
              <a:gdLst/>
              <a:ahLst/>
              <a:cxnLst/>
              <a:rect l="l" t="t" r="r" b="b"/>
              <a:pathLst>
                <a:path w="45255" h="2033" extrusionOk="0">
                  <a:moveTo>
                    <a:pt x="1" y="1"/>
                  </a:moveTo>
                  <a:lnTo>
                    <a:pt x="1" y="2033"/>
                  </a:lnTo>
                  <a:lnTo>
                    <a:pt x="45255" y="2033"/>
                  </a:lnTo>
                  <a:lnTo>
                    <a:pt x="45255" y="1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-66376" y="5023143"/>
              <a:ext cx="4976919" cy="217158"/>
            </a:xfrm>
            <a:custGeom>
              <a:avLst/>
              <a:gdLst/>
              <a:ahLst/>
              <a:cxnLst/>
              <a:rect l="l" t="t" r="r" b="b"/>
              <a:pathLst>
                <a:path w="45255" h="2412" extrusionOk="0">
                  <a:moveTo>
                    <a:pt x="1" y="1"/>
                  </a:moveTo>
                  <a:lnTo>
                    <a:pt x="1" y="2411"/>
                  </a:lnTo>
                  <a:lnTo>
                    <a:pt x="45255" y="2411"/>
                  </a:lnTo>
                  <a:lnTo>
                    <a:pt x="45255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4265995" y="5023134"/>
              <a:ext cx="4886995" cy="217146"/>
            </a:xfrm>
            <a:custGeom>
              <a:avLst/>
              <a:gdLst/>
              <a:ahLst/>
              <a:cxnLst/>
              <a:rect l="l" t="t" r="r" b="b"/>
              <a:pathLst>
                <a:path w="45251" h="2412" extrusionOk="0">
                  <a:moveTo>
                    <a:pt x="1" y="1"/>
                  </a:moveTo>
                  <a:lnTo>
                    <a:pt x="1" y="2411"/>
                  </a:lnTo>
                  <a:lnTo>
                    <a:pt x="45251" y="2411"/>
                  </a:lnTo>
                  <a:lnTo>
                    <a:pt x="45251" y="1"/>
                  </a:ln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9" name="Google Shape;1369;p37"/>
            <p:cNvGrpSpPr/>
            <p:nvPr/>
          </p:nvGrpSpPr>
          <p:grpSpPr>
            <a:xfrm>
              <a:off x="1992978" y="4170684"/>
              <a:ext cx="199951" cy="669619"/>
              <a:chOff x="1992978" y="4170684"/>
              <a:chExt cx="199951" cy="669619"/>
            </a:xfrm>
          </p:grpSpPr>
          <p:sp>
            <p:nvSpPr>
              <p:cNvPr id="1370" name="Google Shape;1370;p37"/>
              <p:cNvSpPr/>
              <p:nvPr/>
            </p:nvSpPr>
            <p:spPr>
              <a:xfrm>
                <a:off x="2068690" y="4306804"/>
                <a:ext cx="4816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3620" extrusionOk="0">
                    <a:moveTo>
                      <a:pt x="1" y="0"/>
                    </a:moveTo>
                    <a:lnTo>
                      <a:pt x="1" y="3620"/>
                    </a:lnTo>
                    <a:lnTo>
                      <a:pt x="535" y="3620"/>
                    </a:lnTo>
                    <a:lnTo>
                      <a:pt x="535" y="0"/>
                    </a:ln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7"/>
              <p:cNvSpPr/>
              <p:nvPr/>
            </p:nvSpPr>
            <p:spPr>
              <a:xfrm>
                <a:off x="1992978" y="4619646"/>
                <a:ext cx="199951" cy="220657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2451" extrusionOk="0">
                    <a:moveTo>
                      <a:pt x="279" y="1"/>
                    </a:moveTo>
                    <a:cubicBezTo>
                      <a:pt x="138" y="1"/>
                      <a:pt x="44" y="145"/>
                      <a:pt x="106" y="271"/>
                    </a:cubicBezTo>
                    <a:cubicBezTo>
                      <a:pt x="163" y="394"/>
                      <a:pt x="268" y="491"/>
                      <a:pt x="398" y="542"/>
                    </a:cubicBezTo>
                    <a:cubicBezTo>
                      <a:pt x="795" y="715"/>
                      <a:pt x="845" y="924"/>
                      <a:pt x="845" y="1534"/>
                    </a:cubicBezTo>
                    <a:cubicBezTo>
                      <a:pt x="845" y="2141"/>
                      <a:pt x="1" y="2451"/>
                      <a:pt x="1" y="2451"/>
                    </a:cubicBezTo>
                    <a:lnTo>
                      <a:pt x="2220" y="2451"/>
                    </a:lnTo>
                    <a:cubicBezTo>
                      <a:pt x="2220" y="2451"/>
                      <a:pt x="1379" y="2141"/>
                      <a:pt x="1379" y="1534"/>
                    </a:cubicBezTo>
                    <a:cubicBezTo>
                      <a:pt x="1379" y="928"/>
                      <a:pt x="1430" y="719"/>
                      <a:pt x="1827" y="542"/>
                    </a:cubicBezTo>
                    <a:cubicBezTo>
                      <a:pt x="1953" y="491"/>
                      <a:pt x="2058" y="394"/>
                      <a:pt x="2119" y="271"/>
                    </a:cubicBezTo>
                    <a:cubicBezTo>
                      <a:pt x="2177" y="145"/>
                      <a:pt x="2087" y="1"/>
                      <a:pt x="1946" y="1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7"/>
              <p:cNvSpPr/>
              <p:nvPr/>
            </p:nvSpPr>
            <p:spPr>
              <a:xfrm>
                <a:off x="2068600" y="4170684"/>
                <a:ext cx="54467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1295" extrusionOk="0">
                    <a:moveTo>
                      <a:pt x="280" y="0"/>
                    </a:moveTo>
                    <a:cubicBezTo>
                      <a:pt x="272" y="376"/>
                      <a:pt x="92" y="596"/>
                      <a:pt x="23" y="949"/>
                    </a:cubicBezTo>
                    <a:cubicBezTo>
                      <a:pt x="20" y="971"/>
                      <a:pt x="16" y="996"/>
                      <a:pt x="13" y="1018"/>
                    </a:cubicBezTo>
                    <a:cubicBezTo>
                      <a:pt x="1" y="1197"/>
                      <a:pt x="146" y="1294"/>
                      <a:pt x="288" y="1294"/>
                    </a:cubicBezTo>
                    <a:cubicBezTo>
                      <a:pt x="409" y="1294"/>
                      <a:pt x="528" y="1223"/>
                      <a:pt x="547" y="1072"/>
                    </a:cubicBezTo>
                    <a:cubicBezTo>
                      <a:pt x="604" y="592"/>
                      <a:pt x="280" y="0"/>
                      <a:pt x="280" y="0"/>
                    </a:cubicBezTo>
                    <a:close/>
                  </a:path>
                </a:pathLst>
              </a:custGeom>
              <a:solidFill>
                <a:srgbClr val="FF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3" name="Google Shape;1373;p37"/>
            <p:cNvGrpSpPr/>
            <p:nvPr/>
          </p:nvGrpSpPr>
          <p:grpSpPr>
            <a:xfrm>
              <a:off x="2930672" y="2407985"/>
              <a:ext cx="3711530" cy="2924855"/>
              <a:chOff x="2930672" y="2407985"/>
              <a:chExt cx="3711530" cy="2924855"/>
            </a:xfrm>
          </p:grpSpPr>
          <p:sp>
            <p:nvSpPr>
              <p:cNvPr id="1374" name="Google Shape;1374;p37"/>
              <p:cNvSpPr/>
              <p:nvPr/>
            </p:nvSpPr>
            <p:spPr>
              <a:xfrm>
                <a:off x="3432103" y="3539112"/>
                <a:ext cx="1752621" cy="767255"/>
              </a:xfrm>
              <a:custGeom>
                <a:avLst/>
                <a:gdLst/>
                <a:ahLst/>
                <a:cxnLst/>
                <a:rect l="l" t="t" r="r" b="b"/>
                <a:pathLst>
                  <a:path w="21744" h="9519" extrusionOk="0">
                    <a:moveTo>
                      <a:pt x="2945" y="0"/>
                    </a:moveTo>
                    <a:cubicBezTo>
                      <a:pt x="2340" y="0"/>
                      <a:pt x="1836" y="150"/>
                      <a:pt x="1484" y="507"/>
                    </a:cubicBezTo>
                    <a:cubicBezTo>
                      <a:pt x="1" y="2016"/>
                      <a:pt x="640" y="3885"/>
                      <a:pt x="2877" y="5747"/>
                    </a:cubicBezTo>
                    <a:cubicBezTo>
                      <a:pt x="5060" y="7561"/>
                      <a:pt x="10000" y="9519"/>
                      <a:pt x="11568" y="9519"/>
                    </a:cubicBezTo>
                    <a:cubicBezTo>
                      <a:pt x="11610" y="9519"/>
                      <a:pt x="11649" y="9517"/>
                      <a:pt x="11686" y="9515"/>
                    </a:cubicBezTo>
                    <a:cubicBezTo>
                      <a:pt x="12801" y="9428"/>
                      <a:pt x="18348" y="6530"/>
                      <a:pt x="20694" y="5281"/>
                    </a:cubicBezTo>
                    <a:cubicBezTo>
                      <a:pt x="21340" y="4939"/>
                      <a:pt x="21744" y="4719"/>
                      <a:pt x="21744" y="4719"/>
                    </a:cubicBezTo>
                    <a:lnTo>
                      <a:pt x="20192" y="2030"/>
                    </a:lnTo>
                    <a:lnTo>
                      <a:pt x="19254" y="406"/>
                    </a:lnTo>
                    <a:cubicBezTo>
                      <a:pt x="19254" y="406"/>
                      <a:pt x="18817" y="615"/>
                      <a:pt x="18153" y="929"/>
                    </a:cubicBezTo>
                    <a:cubicBezTo>
                      <a:pt x="16440" y="1744"/>
                      <a:pt x="13156" y="3528"/>
                      <a:pt x="12126" y="3528"/>
                    </a:cubicBezTo>
                    <a:cubicBezTo>
                      <a:pt x="12048" y="3528"/>
                      <a:pt x="11982" y="3517"/>
                      <a:pt x="11931" y="3495"/>
                    </a:cubicBezTo>
                    <a:cubicBezTo>
                      <a:pt x="10239" y="2759"/>
                      <a:pt x="7843" y="1427"/>
                      <a:pt x="5724" y="637"/>
                    </a:cubicBezTo>
                    <a:cubicBezTo>
                      <a:pt x="4697" y="255"/>
                      <a:pt x="3734" y="0"/>
                      <a:pt x="2945" y="0"/>
                    </a:cubicBezTo>
                    <a:close/>
                  </a:path>
                </a:pathLst>
              </a:custGeom>
              <a:solidFill>
                <a:srgbClr val="C8F3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5" name="Google Shape;1375;p37"/>
              <p:cNvGrpSpPr/>
              <p:nvPr/>
            </p:nvGrpSpPr>
            <p:grpSpPr>
              <a:xfrm>
                <a:off x="2930672" y="2407985"/>
                <a:ext cx="3711530" cy="2924855"/>
                <a:chOff x="2778835" y="2407985"/>
                <a:chExt cx="3711530" cy="2924855"/>
              </a:xfrm>
            </p:grpSpPr>
            <p:grpSp>
              <p:nvGrpSpPr>
                <p:cNvPr id="1376" name="Google Shape;1376;p37"/>
                <p:cNvGrpSpPr/>
                <p:nvPr/>
              </p:nvGrpSpPr>
              <p:grpSpPr>
                <a:xfrm>
                  <a:off x="4333374" y="2407985"/>
                  <a:ext cx="2156990" cy="2884398"/>
                  <a:chOff x="5349074" y="2407985"/>
                  <a:chExt cx="2156990" cy="2884398"/>
                </a:xfrm>
              </p:grpSpPr>
              <p:sp>
                <p:nvSpPr>
                  <p:cNvPr id="1377" name="Google Shape;1377;p37"/>
                  <p:cNvSpPr/>
                  <p:nvPr/>
                </p:nvSpPr>
                <p:spPr>
                  <a:xfrm>
                    <a:off x="6914508" y="4708580"/>
                    <a:ext cx="224317" cy="103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3" h="1287" extrusionOk="0">
                        <a:moveTo>
                          <a:pt x="2111" y="1"/>
                        </a:moveTo>
                        <a:cubicBezTo>
                          <a:pt x="1783" y="1"/>
                          <a:pt x="1598" y="132"/>
                          <a:pt x="1254" y="132"/>
                        </a:cubicBezTo>
                        <a:cubicBezTo>
                          <a:pt x="1196" y="132"/>
                          <a:pt x="1133" y="128"/>
                          <a:pt x="1065" y="119"/>
                        </a:cubicBezTo>
                        <a:cubicBezTo>
                          <a:pt x="874" y="94"/>
                          <a:pt x="715" y="69"/>
                          <a:pt x="583" y="69"/>
                        </a:cubicBezTo>
                        <a:cubicBezTo>
                          <a:pt x="357" y="69"/>
                          <a:pt x="212" y="141"/>
                          <a:pt x="130" y="408"/>
                        </a:cubicBezTo>
                        <a:cubicBezTo>
                          <a:pt x="0" y="830"/>
                          <a:pt x="390" y="1101"/>
                          <a:pt x="390" y="1101"/>
                        </a:cubicBezTo>
                        <a:cubicBezTo>
                          <a:pt x="491" y="1206"/>
                          <a:pt x="917" y="1287"/>
                          <a:pt x="1363" y="1287"/>
                        </a:cubicBezTo>
                        <a:cubicBezTo>
                          <a:pt x="1680" y="1287"/>
                          <a:pt x="2007" y="1246"/>
                          <a:pt x="2234" y="1144"/>
                        </a:cubicBezTo>
                        <a:cubicBezTo>
                          <a:pt x="2782" y="899"/>
                          <a:pt x="2775" y="76"/>
                          <a:pt x="2274" y="11"/>
                        </a:cubicBezTo>
                        <a:cubicBezTo>
                          <a:pt x="2215" y="4"/>
                          <a:pt x="2162" y="1"/>
                          <a:pt x="2111" y="1"/>
                        </a:cubicBezTo>
                        <a:close/>
                      </a:path>
                    </a:pathLst>
                  </a:custGeom>
                  <a:solidFill>
                    <a:srgbClr val="00619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378" name="Google Shape;1378;p37"/>
                  <p:cNvGrpSpPr/>
                  <p:nvPr/>
                </p:nvGrpSpPr>
                <p:grpSpPr>
                  <a:xfrm rot="-638558" flipH="1">
                    <a:off x="5391971" y="4266920"/>
                    <a:ext cx="640290" cy="524202"/>
                    <a:chOff x="10447875" y="3356838"/>
                    <a:chExt cx="166550" cy="136350"/>
                  </a:xfrm>
                </p:grpSpPr>
                <p:sp>
                  <p:nvSpPr>
                    <p:cNvPr id="1379" name="Google Shape;1379;p37"/>
                    <p:cNvSpPr/>
                    <p:nvPr/>
                  </p:nvSpPr>
                  <p:spPr>
                    <a:xfrm>
                      <a:off x="10447875" y="3356838"/>
                      <a:ext cx="160500" cy="136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20" h="5454" extrusionOk="0">
                          <a:moveTo>
                            <a:pt x="2826" y="1"/>
                          </a:moveTo>
                          <a:cubicBezTo>
                            <a:pt x="2826" y="1"/>
                            <a:pt x="0" y="1387"/>
                            <a:pt x="881" y="2960"/>
                          </a:cubicBezTo>
                          <a:cubicBezTo>
                            <a:pt x="1476" y="4025"/>
                            <a:pt x="2887" y="4790"/>
                            <a:pt x="3735" y="5176"/>
                          </a:cubicBezTo>
                          <a:cubicBezTo>
                            <a:pt x="4143" y="5360"/>
                            <a:pt x="4421" y="5454"/>
                            <a:pt x="4421" y="5454"/>
                          </a:cubicBezTo>
                          <a:cubicBezTo>
                            <a:pt x="6420" y="4627"/>
                            <a:pt x="6160" y="2401"/>
                            <a:pt x="6160" y="2401"/>
                          </a:cubicBezTo>
                          <a:cubicBezTo>
                            <a:pt x="5868" y="2267"/>
                            <a:pt x="5586" y="2116"/>
                            <a:pt x="5312" y="1946"/>
                          </a:cubicBezTo>
                          <a:cubicBezTo>
                            <a:pt x="3977" y="1134"/>
                            <a:pt x="2826" y="1"/>
                            <a:pt x="2826" y="1"/>
                          </a:cubicBezTo>
                          <a:close/>
                        </a:path>
                      </a:pathLst>
                    </a:custGeom>
                    <a:solidFill>
                      <a:srgbClr val="89695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37"/>
                    <p:cNvSpPr/>
                    <p:nvPr/>
                  </p:nvSpPr>
                  <p:spPr>
                    <a:xfrm>
                      <a:off x="10540800" y="3405463"/>
                      <a:ext cx="67575" cy="87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03" h="3509" extrusionOk="0">
                          <a:moveTo>
                            <a:pt x="1595" y="1"/>
                          </a:moveTo>
                          <a:cubicBezTo>
                            <a:pt x="960" y="384"/>
                            <a:pt x="0" y="1286"/>
                            <a:pt x="18" y="3231"/>
                          </a:cubicBezTo>
                          <a:cubicBezTo>
                            <a:pt x="426" y="3415"/>
                            <a:pt x="704" y="3509"/>
                            <a:pt x="704" y="3509"/>
                          </a:cubicBezTo>
                          <a:cubicBezTo>
                            <a:pt x="2703" y="2682"/>
                            <a:pt x="2443" y="456"/>
                            <a:pt x="2443" y="456"/>
                          </a:cubicBezTo>
                          <a:cubicBezTo>
                            <a:pt x="2151" y="322"/>
                            <a:pt x="1869" y="171"/>
                            <a:pt x="1595" y="1"/>
                          </a:cubicBezTo>
                          <a:close/>
                        </a:path>
                      </a:pathLst>
                    </a:custGeom>
                    <a:solidFill>
                      <a:srgbClr val="F1FCF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1" name="Google Shape;1381;p37"/>
                    <p:cNvSpPr/>
                    <p:nvPr/>
                  </p:nvSpPr>
                  <p:spPr>
                    <a:xfrm>
                      <a:off x="10558025" y="3416113"/>
                      <a:ext cx="56400" cy="73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6" h="2946" extrusionOk="0">
                          <a:moveTo>
                            <a:pt x="1505" y="1"/>
                          </a:moveTo>
                          <a:lnTo>
                            <a:pt x="1505" y="1"/>
                          </a:lnTo>
                          <a:cubicBezTo>
                            <a:pt x="1505" y="1"/>
                            <a:pt x="491" y="304"/>
                            <a:pt x="228" y="1217"/>
                          </a:cubicBezTo>
                          <a:cubicBezTo>
                            <a:pt x="69" y="1776"/>
                            <a:pt x="0" y="2361"/>
                            <a:pt x="29" y="2946"/>
                          </a:cubicBezTo>
                          <a:cubicBezTo>
                            <a:pt x="29" y="2946"/>
                            <a:pt x="2256" y="1917"/>
                            <a:pt x="1505" y="1"/>
                          </a:cubicBezTo>
                          <a:close/>
                        </a:path>
                      </a:pathLst>
                    </a:custGeom>
                    <a:solidFill>
                      <a:srgbClr val="00619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382" name="Google Shape;1382;p37"/>
                  <p:cNvSpPr/>
                  <p:nvPr/>
                </p:nvSpPr>
                <p:spPr>
                  <a:xfrm>
                    <a:off x="5853937" y="3460524"/>
                    <a:ext cx="501509" cy="3810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" h="4727" extrusionOk="0">
                        <a:moveTo>
                          <a:pt x="4580" y="0"/>
                        </a:moveTo>
                        <a:cubicBezTo>
                          <a:pt x="3662" y="0"/>
                          <a:pt x="2636" y="71"/>
                          <a:pt x="2408" y="147"/>
                        </a:cubicBezTo>
                        <a:cubicBezTo>
                          <a:pt x="1985" y="288"/>
                          <a:pt x="0" y="1814"/>
                          <a:pt x="0" y="1814"/>
                        </a:cubicBezTo>
                        <a:lnTo>
                          <a:pt x="1549" y="4726"/>
                        </a:lnTo>
                        <a:cubicBezTo>
                          <a:pt x="1549" y="4726"/>
                          <a:pt x="4522" y="3853"/>
                          <a:pt x="5013" y="3185"/>
                        </a:cubicBezTo>
                        <a:cubicBezTo>
                          <a:pt x="5500" y="2518"/>
                          <a:pt x="5580" y="1143"/>
                          <a:pt x="5580" y="1143"/>
                        </a:cubicBezTo>
                        <a:cubicBezTo>
                          <a:pt x="5580" y="1143"/>
                          <a:pt x="6222" y="529"/>
                          <a:pt x="6132" y="205"/>
                        </a:cubicBezTo>
                        <a:cubicBezTo>
                          <a:pt x="6090" y="54"/>
                          <a:pt x="5376" y="0"/>
                          <a:pt x="4580" y="0"/>
                        </a:cubicBezTo>
                        <a:close/>
                      </a:path>
                    </a:pathLst>
                  </a:custGeom>
                  <a:solidFill>
                    <a:srgbClr val="D98C5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3" name="Google Shape;1383;p37"/>
                  <p:cNvSpPr/>
                  <p:nvPr/>
                </p:nvSpPr>
                <p:spPr>
                  <a:xfrm>
                    <a:off x="6048270" y="5040423"/>
                    <a:ext cx="1046301" cy="236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81" h="2939" extrusionOk="0">
                        <a:moveTo>
                          <a:pt x="0" y="1"/>
                        </a:moveTo>
                        <a:lnTo>
                          <a:pt x="0" y="2938"/>
                        </a:lnTo>
                        <a:lnTo>
                          <a:pt x="12981" y="2938"/>
                        </a:lnTo>
                        <a:lnTo>
                          <a:pt x="12826" y="1"/>
                        </a:lnTo>
                        <a:cubicBezTo>
                          <a:pt x="12826" y="52"/>
                          <a:pt x="11401" y="70"/>
                          <a:pt x="9501" y="70"/>
                        </a:cubicBezTo>
                        <a:cubicBezTo>
                          <a:pt x="5700" y="7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0619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37"/>
                  <p:cNvSpPr/>
                  <p:nvPr/>
                </p:nvSpPr>
                <p:spPr>
                  <a:xfrm>
                    <a:off x="5730125" y="3749775"/>
                    <a:ext cx="1485844" cy="1542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45" h="24340" extrusionOk="0">
                        <a:moveTo>
                          <a:pt x="7055" y="1"/>
                        </a:moveTo>
                        <a:cubicBezTo>
                          <a:pt x="6973" y="1"/>
                          <a:pt x="6891" y="1"/>
                          <a:pt x="6811" y="2"/>
                        </a:cubicBezTo>
                        <a:cubicBezTo>
                          <a:pt x="5714" y="6"/>
                          <a:pt x="4887" y="64"/>
                          <a:pt x="4887" y="64"/>
                        </a:cubicBezTo>
                        <a:cubicBezTo>
                          <a:pt x="4046" y="230"/>
                          <a:pt x="3314" y="428"/>
                          <a:pt x="2693" y="706"/>
                        </a:cubicBezTo>
                        <a:cubicBezTo>
                          <a:pt x="2437" y="822"/>
                          <a:pt x="2191" y="959"/>
                          <a:pt x="1957" y="1114"/>
                        </a:cubicBezTo>
                        <a:cubicBezTo>
                          <a:pt x="651" y="2012"/>
                          <a:pt x="1" y="3579"/>
                          <a:pt x="26" y="6707"/>
                        </a:cubicBezTo>
                        <a:cubicBezTo>
                          <a:pt x="51" y="10558"/>
                          <a:pt x="452" y="16274"/>
                          <a:pt x="528" y="20276"/>
                        </a:cubicBezTo>
                        <a:cubicBezTo>
                          <a:pt x="564" y="22037"/>
                          <a:pt x="535" y="23466"/>
                          <a:pt x="387" y="24260"/>
                        </a:cubicBezTo>
                        <a:cubicBezTo>
                          <a:pt x="387" y="24260"/>
                          <a:pt x="6735" y="24340"/>
                          <a:pt x="10907" y="24340"/>
                        </a:cubicBezTo>
                        <a:cubicBezTo>
                          <a:pt x="10917" y="23300"/>
                          <a:pt x="10988" y="21384"/>
                          <a:pt x="11336" y="21384"/>
                        </a:cubicBezTo>
                        <a:cubicBezTo>
                          <a:pt x="11340" y="21384"/>
                          <a:pt x="11343" y="21384"/>
                          <a:pt x="11347" y="21384"/>
                        </a:cubicBezTo>
                        <a:cubicBezTo>
                          <a:pt x="11672" y="21417"/>
                          <a:pt x="11928" y="23163"/>
                          <a:pt x="12069" y="24340"/>
                        </a:cubicBezTo>
                        <a:cubicBezTo>
                          <a:pt x="13498" y="24333"/>
                          <a:pt x="14465" y="24307"/>
                          <a:pt x="14465" y="24260"/>
                        </a:cubicBezTo>
                        <a:cubicBezTo>
                          <a:pt x="14465" y="24120"/>
                          <a:pt x="14541" y="20367"/>
                          <a:pt x="14544" y="15820"/>
                        </a:cubicBezTo>
                        <a:cubicBezTo>
                          <a:pt x="14544" y="14492"/>
                          <a:pt x="14541" y="13091"/>
                          <a:pt x="14523" y="11695"/>
                        </a:cubicBezTo>
                        <a:cubicBezTo>
                          <a:pt x="14523" y="11439"/>
                          <a:pt x="14515" y="11186"/>
                          <a:pt x="14512" y="10937"/>
                        </a:cubicBezTo>
                        <a:cubicBezTo>
                          <a:pt x="14508" y="10868"/>
                          <a:pt x="14505" y="10800"/>
                          <a:pt x="14505" y="10731"/>
                        </a:cubicBezTo>
                        <a:cubicBezTo>
                          <a:pt x="14331" y="5105"/>
                          <a:pt x="13101" y="1381"/>
                          <a:pt x="11444" y="580"/>
                        </a:cubicBezTo>
                        <a:cubicBezTo>
                          <a:pt x="10618" y="179"/>
                          <a:pt x="9117" y="42"/>
                          <a:pt x="7756" y="10"/>
                        </a:cubicBezTo>
                        <a:cubicBezTo>
                          <a:pt x="7516" y="4"/>
                          <a:pt x="7281" y="1"/>
                          <a:pt x="7055" y="1"/>
                        </a:cubicBezTo>
                        <a:close/>
                      </a:path>
                    </a:pathLst>
                  </a:custGeom>
                  <a:solidFill>
                    <a:srgbClr val="89695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37"/>
                  <p:cNvSpPr/>
                  <p:nvPr/>
                </p:nvSpPr>
                <p:spPr>
                  <a:xfrm>
                    <a:off x="6194242" y="4212308"/>
                    <a:ext cx="941679" cy="559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3" h="6947" extrusionOk="0">
                        <a:moveTo>
                          <a:pt x="11650" y="1"/>
                        </a:moveTo>
                        <a:lnTo>
                          <a:pt x="928" y="3703"/>
                        </a:lnTo>
                        <a:cubicBezTo>
                          <a:pt x="928" y="3703"/>
                          <a:pt x="80" y="4309"/>
                          <a:pt x="40" y="4551"/>
                        </a:cubicBezTo>
                        <a:cubicBezTo>
                          <a:pt x="1" y="4793"/>
                          <a:pt x="405" y="5276"/>
                          <a:pt x="405" y="5276"/>
                        </a:cubicBezTo>
                        <a:cubicBezTo>
                          <a:pt x="405" y="5276"/>
                          <a:pt x="636" y="5251"/>
                          <a:pt x="859" y="5251"/>
                        </a:cubicBezTo>
                        <a:cubicBezTo>
                          <a:pt x="1031" y="5251"/>
                          <a:pt x="1199" y="5266"/>
                          <a:pt x="1253" y="5320"/>
                        </a:cubicBezTo>
                        <a:cubicBezTo>
                          <a:pt x="1372" y="5439"/>
                          <a:pt x="1816" y="6330"/>
                          <a:pt x="2180" y="6572"/>
                        </a:cubicBezTo>
                        <a:cubicBezTo>
                          <a:pt x="2232" y="6606"/>
                          <a:pt x="2314" y="6621"/>
                          <a:pt x="2417" y="6621"/>
                        </a:cubicBezTo>
                        <a:cubicBezTo>
                          <a:pt x="3036" y="6621"/>
                          <a:pt x="4403" y="6085"/>
                          <a:pt x="4403" y="6085"/>
                        </a:cubicBezTo>
                        <a:cubicBezTo>
                          <a:pt x="4403" y="6085"/>
                          <a:pt x="4606" y="6691"/>
                          <a:pt x="4847" y="6933"/>
                        </a:cubicBezTo>
                        <a:cubicBezTo>
                          <a:pt x="4857" y="6942"/>
                          <a:pt x="4879" y="6947"/>
                          <a:pt x="4913" y="6947"/>
                        </a:cubicBezTo>
                        <a:cubicBezTo>
                          <a:pt x="5475" y="6947"/>
                          <a:pt x="9229" y="5710"/>
                          <a:pt x="11682" y="4880"/>
                        </a:cubicBezTo>
                        <a:cubicBezTo>
                          <a:pt x="11682" y="3552"/>
                          <a:pt x="11679" y="2151"/>
                          <a:pt x="11664" y="755"/>
                        </a:cubicBezTo>
                        <a:cubicBezTo>
                          <a:pt x="11661" y="499"/>
                          <a:pt x="11657" y="250"/>
                          <a:pt x="11650" y="1"/>
                        </a:cubicBezTo>
                        <a:close/>
                      </a:path>
                    </a:pathLst>
                  </a:custGeom>
                  <a:solidFill>
                    <a:srgbClr val="815F5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6" name="Google Shape;1386;p37"/>
                  <p:cNvSpPr/>
                  <p:nvPr/>
                </p:nvSpPr>
                <p:spPr>
                  <a:xfrm>
                    <a:off x="6114848" y="4181195"/>
                    <a:ext cx="500058" cy="4448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4" h="5519" extrusionOk="0">
                        <a:moveTo>
                          <a:pt x="1872" y="0"/>
                        </a:moveTo>
                        <a:cubicBezTo>
                          <a:pt x="1865" y="0"/>
                          <a:pt x="1858" y="1"/>
                          <a:pt x="1852" y="4"/>
                        </a:cubicBezTo>
                        <a:cubicBezTo>
                          <a:pt x="1668" y="76"/>
                          <a:pt x="1415" y="874"/>
                          <a:pt x="2032" y="1671"/>
                        </a:cubicBezTo>
                        <a:cubicBezTo>
                          <a:pt x="2032" y="1671"/>
                          <a:pt x="654" y="2144"/>
                          <a:pt x="325" y="2505"/>
                        </a:cubicBezTo>
                        <a:cubicBezTo>
                          <a:pt x="1" y="2869"/>
                          <a:pt x="578" y="3486"/>
                          <a:pt x="690" y="3486"/>
                        </a:cubicBezTo>
                        <a:cubicBezTo>
                          <a:pt x="798" y="3486"/>
                          <a:pt x="1159" y="3559"/>
                          <a:pt x="1159" y="3559"/>
                        </a:cubicBezTo>
                        <a:cubicBezTo>
                          <a:pt x="1159" y="3559"/>
                          <a:pt x="1812" y="5229"/>
                          <a:pt x="2429" y="5482"/>
                        </a:cubicBezTo>
                        <a:cubicBezTo>
                          <a:pt x="2491" y="5507"/>
                          <a:pt x="2577" y="5519"/>
                          <a:pt x="2683" y="5519"/>
                        </a:cubicBezTo>
                        <a:cubicBezTo>
                          <a:pt x="3642" y="5519"/>
                          <a:pt x="6204" y="4576"/>
                          <a:pt x="6204" y="4576"/>
                        </a:cubicBezTo>
                        <a:lnTo>
                          <a:pt x="5771" y="1819"/>
                        </a:lnTo>
                        <a:cubicBezTo>
                          <a:pt x="5771" y="1819"/>
                          <a:pt x="4212" y="1783"/>
                          <a:pt x="3303" y="1346"/>
                        </a:cubicBezTo>
                        <a:cubicBezTo>
                          <a:pt x="2429" y="925"/>
                          <a:pt x="2059" y="0"/>
                          <a:pt x="1872" y="0"/>
                        </a:cubicBezTo>
                        <a:close/>
                      </a:path>
                    </a:pathLst>
                  </a:custGeom>
                  <a:solidFill>
                    <a:srgbClr val="A663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7" name="Google Shape;1387;p37"/>
                  <p:cNvSpPr/>
                  <p:nvPr/>
                </p:nvSpPr>
                <p:spPr>
                  <a:xfrm>
                    <a:off x="6513671" y="4263813"/>
                    <a:ext cx="186756" cy="446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5537" extrusionOk="0">
                        <a:moveTo>
                          <a:pt x="1325" y="0"/>
                        </a:moveTo>
                        <a:lnTo>
                          <a:pt x="0" y="542"/>
                        </a:lnTo>
                        <a:lnTo>
                          <a:pt x="426" y="2599"/>
                        </a:lnTo>
                        <a:lnTo>
                          <a:pt x="1036" y="5536"/>
                        </a:lnTo>
                        <a:cubicBezTo>
                          <a:pt x="1036" y="5536"/>
                          <a:pt x="1545" y="5348"/>
                          <a:pt x="2317" y="5052"/>
                        </a:cubicBezTo>
                        <a:lnTo>
                          <a:pt x="1732" y="2083"/>
                        </a:lnTo>
                        <a:lnTo>
                          <a:pt x="1325" y="0"/>
                        </a:lnTo>
                        <a:close/>
                      </a:path>
                    </a:pathLst>
                  </a:custGeom>
                  <a:solidFill>
                    <a:srgbClr val="F1FC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388" name="Google Shape;1388;p37"/>
                  <p:cNvGrpSpPr/>
                  <p:nvPr/>
                </p:nvGrpSpPr>
                <p:grpSpPr>
                  <a:xfrm rot="-398751" flipH="1">
                    <a:off x="5617145" y="2501147"/>
                    <a:ext cx="1752627" cy="2456994"/>
                    <a:chOff x="10066875" y="2871463"/>
                    <a:chExt cx="456425" cy="639875"/>
                  </a:xfrm>
                </p:grpSpPr>
                <p:sp>
                  <p:nvSpPr>
                    <p:cNvPr id="1389" name="Google Shape;1389;p37"/>
                    <p:cNvSpPr/>
                    <p:nvPr/>
                  </p:nvSpPr>
                  <p:spPr>
                    <a:xfrm>
                      <a:off x="10066875" y="2871463"/>
                      <a:ext cx="456425" cy="639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7" h="25595" extrusionOk="0">
                          <a:moveTo>
                            <a:pt x="12064" y="1"/>
                          </a:moveTo>
                          <a:cubicBezTo>
                            <a:pt x="9885" y="1"/>
                            <a:pt x="8445" y="2004"/>
                            <a:pt x="7528" y="5277"/>
                          </a:cubicBezTo>
                          <a:cubicBezTo>
                            <a:pt x="6611" y="8550"/>
                            <a:pt x="5345" y="9286"/>
                            <a:pt x="3551" y="11011"/>
                          </a:cubicBezTo>
                          <a:cubicBezTo>
                            <a:pt x="1758" y="12736"/>
                            <a:pt x="0" y="19279"/>
                            <a:pt x="1653" y="22339"/>
                          </a:cubicBezTo>
                          <a:cubicBezTo>
                            <a:pt x="1653" y="22339"/>
                            <a:pt x="2311" y="22311"/>
                            <a:pt x="3239" y="22311"/>
                          </a:cubicBezTo>
                          <a:cubicBezTo>
                            <a:pt x="4714" y="22311"/>
                            <a:pt x="6869" y="22381"/>
                            <a:pt x="8149" y="22740"/>
                          </a:cubicBezTo>
                          <a:cubicBezTo>
                            <a:pt x="8477" y="22833"/>
                            <a:pt x="8744" y="22942"/>
                            <a:pt x="8932" y="23079"/>
                          </a:cubicBezTo>
                          <a:cubicBezTo>
                            <a:pt x="10225" y="24008"/>
                            <a:pt x="11146" y="25594"/>
                            <a:pt x="13191" y="25594"/>
                          </a:cubicBezTo>
                          <a:cubicBezTo>
                            <a:pt x="13315" y="25594"/>
                            <a:pt x="13444" y="25588"/>
                            <a:pt x="13576" y="25576"/>
                          </a:cubicBezTo>
                          <a:cubicBezTo>
                            <a:pt x="15897" y="25363"/>
                            <a:pt x="18149" y="21422"/>
                            <a:pt x="18257" y="19492"/>
                          </a:cubicBezTo>
                          <a:cubicBezTo>
                            <a:pt x="17968" y="18059"/>
                            <a:pt x="17759" y="16615"/>
                            <a:pt x="17625" y="15161"/>
                          </a:cubicBezTo>
                          <a:cubicBezTo>
                            <a:pt x="17412" y="12841"/>
                            <a:pt x="15936" y="10448"/>
                            <a:pt x="14774" y="9463"/>
                          </a:cubicBezTo>
                          <a:cubicBezTo>
                            <a:pt x="13612" y="8478"/>
                            <a:pt x="14421" y="6085"/>
                            <a:pt x="14702" y="3693"/>
                          </a:cubicBezTo>
                          <a:cubicBezTo>
                            <a:pt x="14756" y="3270"/>
                            <a:pt x="14760" y="2845"/>
                            <a:pt x="14713" y="2422"/>
                          </a:cubicBezTo>
                          <a:cubicBezTo>
                            <a:pt x="14522" y="842"/>
                            <a:pt x="13508" y="1"/>
                            <a:pt x="12064" y="1"/>
                          </a:cubicBezTo>
                          <a:close/>
                        </a:path>
                      </a:pathLst>
                    </a:custGeom>
                    <a:solidFill>
                      <a:srgbClr val="C2938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0" name="Google Shape;1390;p37"/>
                    <p:cNvSpPr/>
                    <p:nvPr/>
                  </p:nvSpPr>
                  <p:spPr>
                    <a:xfrm>
                      <a:off x="10335100" y="2903063"/>
                      <a:ext cx="101050" cy="160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2" h="6432" extrusionOk="0">
                          <a:moveTo>
                            <a:pt x="2635" y="1"/>
                          </a:moveTo>
                          <a:cubicBezTo>
                            <a:pt x="1734" y="1"/>
                            <a:pt x="966" y="523"/>
                            <a:pt x="516" y="1642"/>
                          </a:cubicBezTo>
                          <a:cubicBezTo>
                            <a:pt x="328" y="2104"/>
                            <a:pt x="199" y="2667"/>
                            <a:pt x="137" y="3338"/>
                          </a:cubicBezTo>
                          <a:cubicBezTo>
                            <a:pt x="0" y="4857"/>
                            <a:pt x="570" y="5976"/>
                            <a:pt x="1285" y="6322"/>
                          </a:cubicBezTo>
                          <a:cubicBezTo>
                            <a:pt x="1436" y="6394"/>
                            <a:pt x="1593" y="6432"/>
                            <a:pt x="1751" y="6432"/>
                          </a:cubicBezTo>
                          <a:cubicBezTo>
                            <a:pt x="2070" y="6432"/>
                            <a:pt x="2394" y="6279"/>
                            <a:pt x="2681" y="5943"/>
                          </a:cubicBezTo>
                          <a:cubicBezTo>
                            <a:pt x="3602" y="4864"/>
                            <a:pt x="4031" y="3269"/>
                            <a:pt x="4038" y="2068"/>
                          </a:cubicBezTo>
                          <a:cubicBezTo>
                            <a:pt x="4042" y="1844"/>
                            <a:pt x="4027" y="1620"/>
                            <a:pt x="3995" y="1400"/>
                          </a:cubicBezTo>
                          <a:cubicBezTo>
                            <a:pt x="3894" y="743"/>
                            <a:pt x="3594" y="393"/>
                            <a:pt x="3342" y="213"/>
                          </a:cubicBezTo>
                          <a:cubicBezTo>
                            <a:pt x="3226" y="123"/>
                            <a:pt x="3093" y="61"/>
                            <a:pt x="2952" y="22"/>
                          </a:cubicBezTo>
                          <a:cubicBezTo>
                            <a:pt x="2845" y="8"/>
                            <a:pt x="2739" y="1"/>
                            <a:pt x="2635" y="1"/>
                          </a:cubicBezTo>
                          <a:close/>
                        </a:path>
                      </a:pathLst>
                    </a:custGeom>
                    <a:solidFill>
                      <a:srgbClr val="EAC0A7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1" name="Google Shape;1391;p37"/>
                    <p:cNvSpPr/>
                    <p:nvPr/>
                  </p:nvSpPr>
                  <p:spPr>
                    <a:xfrm>
                      <a:off x="10348000" y="2903063"/>
                      <a:ext cx="88150" cy="51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26" h="2068" extrusionOk="0">
                          <a:moveTo>
                            <a:pt x="2119" y="1"/>
                          </a:moveTo>
                          <a:cubicBezTo>
                            <a:pt x="1218" y="1"/>
                            <a:pt x="450" y="523"/>
                            <a:pt x="0" y="1642"/>
                          </a:cubicBezTo>
                          <a:cubicBezTo>
                            <a:pt x="333" y="1554"/>
                            <a:pt x="953" y="1420"/>
                            <a:pt x="1612" y="1420"/>
                          </a:cubicBezTo>
                          <a:cubicBezTo>
                            <a:pt x="2302" y="1420"/>
                            <a:pt x="3035" y="1567"/>
                            <a:pt x="3522" y="2068"/>
                          </a:cubicBezTo>
                          <a:cubicBezTo>
                            <a:pt x="3526" y="1844"/>
                            <a:pt x="3511" y="1620"/>
                            <a:pt x="3479" y="1400"/>
                          </a:cubicBezTo>
                          <a:cubicBezTo>
                            <a:pt x="3291" y="191"/>
                            <a:pt x="2436" y="22"/>
                            <a:pt x="2436" y="22"/>
                          </a:cubicBezTo>
                          <a:cubicBezTo>
                            <a:pt x="2329" y="8"/>
                            <a:pt x="2223" y="1"/>
                            <a:pt x="2119" y="1"/>
                          </a:cubicBezTo>
                          <a:close/>
                        </a:path>
                      </a:pathLst>
                    </a:custGeom>
                    <a:solidFill>
                      <a:srgbClr val="00619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2" name="Google Shape;1392;p37"/>
                    <p:cNvSpPr/>
                    <p:nvPr/>
                  </p:nvSpPr>
                  <p:spPr>
                    <a:xfrm>
                      <a:off x="10366025" y="3076088"/>
                      <a:ext cx="23675" cy="277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7" h="11112" extrusionOk="0">
                          <a:moveTo>
                            <a:pt x="192" y="0"/>
                          </a:moveTo>
                          <a:cubicBezTo>
                            <a:pt x="203" y="120"/>
                            <a:pt x="207" y="231"/>
                            <a:pt x="207" y="347"/>
                          </a:cubicBezTo>
                          <a:cubicBezTo>
                            <a:pt x="207" y="462"/>
                            <a:pt x="207" y="581"/>
                            <a:pt x="203" y="697"/>
                          </a:cubicBezTo>
                          <a:cubicBezTo>
                            <a:pt x="199" y="928"/>
                            <a:pt x="188" y="1162"/>
                            <a:pt x="178" y="1393"/>
                          </a:cubicBezTo>
                          <a:cubicBezTo>
                            <a:pt x="149" y="1855"/>
                            <a:pt x="113" y="2321"/>
                            <a:pt x="69" y="2783"/>
                          </a:cubicBezTo>
                          <a:lnTo>
                            <a:pt x="33" y="3129"/>
                          </a:lnTo>
                          <a:lnTo>
                            <a:pt x="12" y="3483"/>
                          </a:lnTo>
                          <a:cubicBezTo>
                            <a:pt x="1" y="3598"/>
                            <a:pt x="4" y="3717"/>
                            <a:pt x="4" y="3837"/>
                          </a:cubicBezTo>
                          <a:lnTo>
                            <a:pt x="4" y="4010"/>
                          </a:lnTo>
                          <a:lnTo>
                            <a:pt x="4" y="4100"/>
                          </a:lnTo>
                          <a:lnTo>
                            <a:pt x="8" y="4190"/>
                          </a:lnTo>
                          <a:lnTo>
                            <a:pt x="26" y="4540"/>
                          </a:lnTo>
                          <a:cubicBezTo>
                            <a:pt x="30" y="4659"/>
                            <a:pt x="44" y="4775"/>
                            <a:pt x="51" y="4890"/>
                          </a:cubicBezTo>
                          <a:cubicBezTo>
                            <a:pt x="69" y="5125"/>
                            <a:pt x="102" y="5356"/>
                            <a:pt x="127" y="5587"/>
                          </a:cubicBezTo>
                          <a:cubicBezTo>
                            <a:pt x="246" y="6514"/>
                            <a:pt x="412" y="7431"/>
                            <a:pt x="578" y="8347"/>
                          </a:cubicBezTo>
                          <a:cubicBezTo>
                            <a:pt x="658" y="8806"/>
                            <a:pt x="741" y="9264"/>
                            <a:pt x="806" y="9722"/>
                          </a:cubicBezTo>
                          <a:cubicBezTo>
                            <a:pt x="820" y="9838"/>
                            <a:pt x="838" y="9953"/>
                            <a:pt x="853" y="10069"/>
                          </a:cubicBezTo>
                          <a:cubicBezTo>
                            <a:pt x="863" y="10184"/>
                            <a:pt x="881" y="10300"/>
                            <a:pt x="892" y="10415"/>
                          </a:cubicBezTo>
                          <a:lnTo>
                            <a:pt x="917" y="10762"/>
                          </a:lnTo>
                          <a:lnTo>
                            <a:pt x="921" y="11112"/>
                          </a:lnTo>
                          <a:lnTo>
                            <a:pt x="946" y="10762"/>
                          </a:lnTo>
                          <a:lnTo>
                            <a:pt x="943" y="10412"/>
                          </a:lnTo>
                          <a:cubicBezTo>
                            <a:pt x="939" y="10296"/>
                            <a:pt x="928" y="10181"/>
                            <a:pt x="925" y="10062"/>
                          </a:cubicBezTo>
                          <a:cubicBezTo>
                            <a:pt x="917" y="9946"/>
                            <a:pt x="907" y="9831"/>
                            <a:pt x="896" y="9712"/>
                          </a:cubicBezTo>
                          <a:cubicBezTo>
                            <a:pt x="853" y="9250"/>
                            <a:pt x="788" y="8788"/>
                            <a:pt x="719" y="8326"/>
                          </a:cubicBezTo>
                          <a:cubicBezTo>
                            <a:pt x="654" y="7864"/>
                            <a:pt x="578" y="7406"/>
                            <a:pt x="510" y="6944"/>
                          </a:cubicBezTo>
                          <a:lnTo>
                            <a:pt x="405" y="6254"/>
                          </a:lnTo>
                          <a:cubicBezTo>
                            <a:pt x="373" y="6023"/>
                            <a:pt x="340" y="5796"/>
                            <a:pt x="311" y="5565"/>
                          </a:cubicBezTo>
                          <a:cubicBezTo>
                            <a:pt x="282" y="5334"/>
                            <a:pt x="253" y="5103"/>
                            <a:pt x="235" y="4872"/>
                          </a:cubicBezTo>
                          <a:cubicBezTo>
                            <a:pt x="225" y="4760"/>
                            <a:pt x="210" y="4645"/>
                            <a:pt x="203" y="4529"/>
                          </a:cubicBezTo>
                          <a:lnTo>
                            <a:pt x="181" y="4183"/>
                          </a:lnTo>
                          <a:lnTo>
                            <a:pt x="178" y="4096"/>
                          </a:lnTo>
                          <a:lnTo>
                            <a:pt x="178" y="4010"/>
                          </a:lnTo>
                          <a:lnTo>
                            <a:pt x="174" y="3837"/>
                          </a:lnTo>
                          <a:cubicBezTo>
                            <a:pt x="170" y="3721"/>
                            <a:pt x="167" y="3606"/>
                            <a:pt x="174" y="3490"/>
                          </a:cubicBezTo>
                          <a:lnTo>
                            <a:pt x="188" y="3147"/>
                          </a:lnTo>
                          <a:lnTo>
                            <a:pt x="214" y="2797"/>
                          </a:lnTo>
                          <a:cubicBezTo>
                            <a:pt x="243" y="2332"/>
                            <a:pt x="261" y="1866"/>
                            <a:pt x="268" y="1401"/>
                          </a:cubicBezTo>
                          <a:cubicBezTo>
                            <a:pt x="268" y="1166"/>
                            <a:pt x="264" y="932"/>
                            <a:pt x="257" y="701"/>
                          </a:cubicBezTo>
                          <a:cubicBezTo>
                            <a:pt x="246" y="466"/>
                            <a:pt x="228" y="231"/>
                            <a:pt x="192" y="0"/>
                          </a:cubicBezTo>
                          <a:close/>
                        </a:path>
                      </a:pathLst>
                    </a:custGeom>
                    <a:solidFill>
                      <a:srgbClr val="A6634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3" name="Google Shape;1393;p37"/>
                    <p:cNvSpPr/>
                    <p:nvPr/>
                  </p:nvSpPr>
                  <p:spPr>
                    <a:xfrm>
                      <a:off x="10123800" y="3346563"/>
                      <a:ext cx="226750" cy="114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70" h="4588" extrusionOk="0">
                          <a:moveTo>
                            <a:pt x="3295" y="0"/>
                          </a:moveTo>
                          <a:cubicBezTo>
                            <a:pt x="2822" y="166"/>
                            <a:pt x="2375" y="397"/>
                            <a:pt x="1967" y="690"/>
                          </a:cubicBezTo>
                          <a:cubicBezTo>
                            <a:pt x="408" y="1812"/>
                            <a:pt x="0" y="3443"/>
                            <a:pt x="0" y="3443"/>
                          </a:cubicBezTo>
                          <a:lnTo>
                            <a:pt x="6341" y="4464"/>
                          </a:lnTo>
                          <a:lnTo>
                            <a:pt x="7110" y="4587"/>
                          </a:lnTo>
                          <a:cubicBezTo>
                            <a:pt x="7110" y="4587"/>
                            <a:pt x="8860" y="3837"/>
                            <a:pt x="9026" y="2505"/>
                          </a:cubicBezTo>
                          <a:cubicBezTo>
                            <a:pt x="9044" y="2379"/>
                            <a:pt x="9051" y="2256"/>
                            <a:pt x="9055" y="2133"/>
                          </a:cubicBezTo>
                          <a:cubicBezTo>
                            <a:pt x="9069" y="1101"/>
                            <a:pt x="8546" y="816"/>
                            <a:pt x="8546" y="816"/>
                          </a:cubicBezTo>
                          <a:cubicBezTo>
                            <a:pt x="8236" y="729"/>
                            <a:pt x="7911" y="650"/>
                            <a:pt x="7586" y="581"/>
                          </a:cubicBezTo>
                          <a:cubicBezTo>
                            <a:pt x="5482" y="127"/>
                            <a:pt x="3295" y="0"/>
                            <a:pt x="3295" y="0"/>
                          </a:cubicBezTo>
                          <a:close/>
                        </a:path>
                      </a:pathLst>
                    </a:custGeom>
                    <a:solidFill>
                      <a:srgbClr val="8E6F6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4" name="Google Shape;1394;p37"/>
                    <p:cNvSpPr/>
                    <p:nvPr/>
                  </p:nvSpPr>
                  <p:spPr>
                    <a:xfrm>
                      <a:off x="10267425" y="3361188"/>
                      <a:ext cx="86275" cy="100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51" h="4003" extrusionOk="0">
                          <a:moveTo>
                            <a:pt x="1845" y="0"/>
                          </a:moveTo>
                          <a:cubicBezTo>
                            <a:pt x="1209" y="599"/>
                            <a:pt x="0" y="2046"/>
                            <a:pt x="592" y="3879"/>
                          </a:cubicBezTo>
                          <a:lnTo>
                            <a:pt x="1365" y="4002"/>
                          </a:lnTo>
                          <a:cubicBezTo>
                            <a:pt x="1365" y="4002"/>
                            <a:pt x="3115" y="3252"/>
                            <a:pt x="3281" y="1920"/>
                          </a:cubicBezTo>
                          <a:cubicBezTo>
                            <a:pt x="3450" y="585"/>
                            <a:pt x="2801" y="231"/>
                            <a:pt x="2801" y="231"/>
                          </a:cubicBezTo>
                          <a:cubicBezTo>
                            <a:pt x="2491" y="144"/>
                            <a:pt x="2166" y="69"/>
                            <a:pt x="1845" y="0"/>
                          </a:cubicBezTo>
                          <a:close/>
                        </a:path>
                      </a:pathLst>
                    </a:custGeom>
                    <a:solidFill>
                      <a:srgbClr val="F1FCF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5" name="Google Shape;1395;p37"/>
                    <p:cNvSpPr/>
                    <p:nvPr/>
                  </p:nvSpPr>
                  <p:spPr>
                    <a:xfrm>
                      <a:off x="10293225" y="3370563"/>
                      <a:ext cx="53700" cy="83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8" h="3357" extrusionOk="0">
                          <a:moveTo>
                            <a:pt x="1498" y="0"/>
                          </a:moveTo>
                          <a:cubicBezTo>
                            <a:pt x="477" y="668"/>
                            <a:pt x="1" y="2021"/>
                            <a:pt x="311" y="3357"/>
                          </a:cubicBezTo>
                          <a:cubicBezTo>
                            <a:pt x="311" y="3357"/>
                            <a:pt x="1729" y="2772"/>
                            <a:pt x="1938" y="1545"/>
                          </a:cubicBezTo>
                          <a:cubicBezTo>
                            <a:pt x="2148" y="314"/>
                            <a:pt x="1498" y="0"/>
                            <a:pt x="1498" y="0"/>
                          </a:cubicBezTo>
                          <a:close/>
                        </a:path>
                      </a:pathLst>
                    </a:custGeom>
                    <a:solidFill>
                      <a:srgbClr val="00619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6" name="Google Shape;1396;p37"/>
                    <p:cNvSpPr/>
                    <p:nvPr/>
                  </p:nvSpPr>
                  <p:spPr>
                    <a:xfrm>
                      <a:off x="10309100" y="3375163"/>
                      <a:ext cx="133450" cy="95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38" h="3823" extrusionOk="0">
                          <a:moveTo>
                            <a:pt x="2903" y="1"/>
                          </a:moveTo>
                          <a:cubicBezTo>
                            <a:pt x="2883" y="1"/>
                            <a:pt x="2863" y="2"/>
                            <a:pt x="2844" y="4"/>
                          </a:cubicBezTo>
                          <a:cubicBezTo>
                            <a:pt x="2346" y="65"/>
                            <a:pt x="863" y="109"/>
                            <a:pt x="863" y="109"/>
                          </a:cubicBezTo>
                          <a:cubicBezTo>
                            <a:pt x="448" y="307"/>
                            <a:pt x="232" y="704"/>
                            <a:pt x="127" y="1094"/>
                          </a:cubicBezTo>
                          <a:cubicBezTo>
                            <a:pt x="33" y="1455"/>
                            <a:pt x="1" y="1826"/>
                            <a:pt x="30" y="2195"/>
                          </a:cubicBezTo>
                          <a:cubicBezTo>
                            <a:pt x="30" y="2195"/>
                            <a:pt x="1513" y="3465"/>
                            <a:pt x="1971" y="3653"/>
                          </a:cubicBezTo>
                          <a:cubicBezTo>
                            <a:pt x="2242" y="3763"/>
                            <a:pt x="2900" y="3823"/>
                            <a:pt x="3516" y="3823"/>
                          </a:cubicBezTo>
                          <a:cubicBezTo>
                            <a:pt x="3942" y="3823"/>
                            <a:pt x="4348" y="3794"/>
                            <a:pt x="4595" y="3736"/>
                          </a:cubicBezTo>
                          <a:lnTo>
                            <a:pt x="4613" y="3732"/>
                          </a:lnTo>
                          <a:cubicBezTo>
                            <a:pt x="5100" y="3602"/>
                            <a:pt x="5035" y="2891"/>
                            <a:pt x="4537" y="2822"/>
                          </a:cubicBezTo>
                          <a:cubicBezTo>
                            <a:pt x="4465" y="2815"/>
                            <a:pt x="4393" y="2801"/>
                            <a:pt x="4324" y="2776"/>
                          </a:cubicBezTo>
                          <a:cubicBezTo>
                            <a:pt x="4136" y="2714"/>
                            <a:pt x="3952" y="2566"/>
                            <a:pt x="3804" y="2386"/>
                          </a:cubicBezTo>
                          <a:cubicBezTo>
                            <a:pt x="3602" y="2148"/>
                            <a:pt x="3476" y="1855"/>
                            <a:pt x="3512" y="1650"/>
                          </a:cubicBezTo>
                          <a:cubicBezTo>
                            <a:pt x="3558" y="1386"/>
                            <a:pt x="3790" y="1285"/>
                            <a:pt x="4173" y="1285"/>
                          </a:cubicBezTo>
                          <a:cubicBezTo>
                            <a:pt x="4304" y="1285"/>
                            <a:pt x="4452" y="1297"/>
                            <a:pt x="4616" y="1318"/>
                          </a:cubicBezTo>
                          <a:cubicBezTo>
                            <a:pt x="4694" y="1328"/>
                            <a:pt x="4765" y="1332"/>
                            <a:pt x="4828" y="1332"/>
                          </a:cubicBezTo>
                          <a:cubicBezTo>
                            <a:pt x="5285" y="1332"/>
                            <a:pt x="5338" y="1089"/>
                            <a:pt x="4970" y="921"/>
                          </a:cubicBezTo>
                          <a:cubicBezTo>
                            <a:pt x="4570" y="740"/>
                            <a:pt x="3435" y="1"/>
                            <a:pt x="2903" y="1"/>
                          </a:cubicBezTo>
                          <a:close/>
                        </a:path>
                      </a:pathLst>
                    </a:custGeom>
                    <a:solidFill>
                      <a:srgbClr val="EAC0A7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397" name="Google Shape;1397;p37"/>
                <p:cNvSpPr/>
                <p:nvPr/>
              </p:nvSpPr>
              <p:spPr>
                <a:xfrm rot="-1341319" flipH="1">
                  <a:off x="4112957" y="4608051"/>
                  <a:ext cx="516209" cy="292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3" h="2365" extrusionOk="0">
                      <a:moveTo>
                        <a:pt x="1780" y="0"/>
                      </a:moveTo>
                      <a:cubicBezTo>
                        <a:pt x="1576" y="0"/>
                        <a:pt x="1392" y="12"/>
                        <a:pt x="1285" y="37"/>
                      </a:cubicBezTo>
                      <a:cubicBezTo>
                        <a:pt x="397" y="246"/>
                        <a:pt x="0" y="1239"/>
                        <a:pt x="192" y="1805"/>
                      </a:cubicBezTo>
                      <a:cubicBezTo>
                        <a:pt x="312" y="2172"/>
                        <a:pt x="1141" y="2364"/>
                        <a:pt x="1868" y="2364"/>
                      </a:cubicBezTo>
                      <a:cubicBezTo>
                        <a:pt x="2271" y="2364"/>
                        <a:pt x="2642" y="2305"/>
                        <a:pt x="2844" y="2184"/>
                      </a:cubicBezTo>
                      <a:cubicBezTo>
                        <a:pt x="3414" y="1849"/>
                        <a:pt x="4172" y="773"/>
                        <a:pt x="4129" y="438"/>
                      </a:cubicBezTo>
                      <a:cubicBezTo>
                        <a:pt x="4119" y="364"/>
                        <a:pt x="4018" y="336"/>
                        <a:pt x="3862" y="336"/>
                      </a:cubicBezTo>
                      <a:cubicBezTo>
                        <a:pt x="3340" y="336"/>
                        <a:pt x="2210" y="652"/>
                        <a:pt x="1889" y="652"/>
                      </a:cubicBezTo>
                      <a:cubicBezTo>
                        <a:pt x="1866" y="652"/>
                        <a:pt x="1848" y="650"/>
                        <a:pt x="1834" y="647"/>
                      </a:cubicBezTo>
                      <a:cubicBezTo>
                        <a:pt x="1559" y="586"/>
                        <a:pt x="2779" y="355"/>
                        <a:pt x="2822" y="185"/>
                      </a:cubicBezTo>
                      <a:cubicBezTo>
                        <a:pt x="2853" y="66"/>
                        <a:pt x="2260" y="0"/>
                        <a:pt x="1780" y="0"/>
                      </a:cubicBezTo>
                      <a:close/>
                    </a:path>
                  </a:pathLst>
                </a:custGeom>
                <a:solidFill>
                  <a:srgbClr val="EAC0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7"/>
                <p:cNvSpPr/>
                <p:nvPr/>
              </p:nvSpPr>
              <p:spPr>
                <a:xfrm>
                  <a:off x="4008350" y="4643937"/>
                  <a:ext cx="528914" cy="34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2" h="4302" extrusionOk="0">
                      <a:moveTo>
                        <a:pt x="697" y="1"/>
                      </a:moveTo>
                      <a:lnTo>
                        <a:pt x="1" y="3223"/>
                      </a:lnTo>
                      <a:cubicBezTo>
                        <a:pt x="1" y="3223"/>
                        <a:pt x="2442" y="4301"/>
                        <a:pt x="3438" y="4301"/>
                      </a:cubicBezTo>
                      <a:cubicBezTo>
                        <a:pt x="3515" y="4301"/>
                        <a:pt x="3584" y="4295"/>
                        <a:pt x="3642" y="4281"/>
                      </a:cubicBezTo>
                      <a:cubicBezTo>
                        <a:pt x="4447" y="4086"/>
                        <a:pt x="5392" y="3086"/>
                        <a:pt x="5392" y="3086"/>
                      </a:cubicBezTo>
                      <a:cubicBezTo>
                        <a:pt x="5392" y="3086"/>
                        <a:pt x="6283" y="3032"/>
                        <a:pt x="6421" y="2725"/>
                      </a:cubicBezTo>
                      <a:cubicBezTo>
                        <a:pt x="6561" y="2419"/>
                        <a:pt x="4032" y="445"/>
                        <a:pt x="3613" y="279"/>
                      </a:cubicBezTo>
                      <a:cubicBezTo>
                        <a:pt x="3198" y="113"/>
                        <a:pt x="697" y="1"/>
                        <a:pt x="697" y="1"/>
                      </a:cubicBezTo>
                      <a:close/>
                    </a:path>
                  </a:pathLst>
                </a:custGeom>
                <a:solidFill>
                  <a:srgbClr val="E2A6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99" name="Google Shape;1399;p37"/>
                <p:cNvGrpSpPr/>
                <p:nvPr/>
              </p:nvGrpSpPr>
              <p:grpSpPr>
                <a:xfrm>
                  <a:off x="2778835" y="2590781"/>
                  <a:ext cx="1303508" cy="2742059"/>
                  <a:chOff x="2778835" y="2590781"/>
                  <a:chExt cx="1303508" cy="2742059"/>
                </a:xfrm>
              </p:grpSpPr>
              <p:sp>
                <p:nvSpPr>
                  <p:cNvPr id="1400" name="Google Shape;1400;p37"/>
                  <p:cNvSpPr/>
                  <p:nvPr/>
                </p:nvSpPr>
                <p:spPr>
                  <a:xfrm>
                    <a:off x="2798905" y="5040423"/>
                    <a:ext cx="1046382" cy="236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82" h="2939" extrusionOk="0">
                        <a:moveTo>
                          <a:pt x="0" y="1"/>
                        </a:moveTo>
                        <a:lnTo>
                          <a:pt x="0" y="2938"/>
                        </a:lnTo>
                        <a:lnTo>
                          <a:pt x="12981" y="2938"/>
                        </a:lnTo>
                        <a:lnTo>
                          <a:pt x="12826" y="1"/>
                        </a:lnTo>
                        <a:cubicBezTo>
                          <a:pt x="12826" y="52"/>
                          <a:pt x="11401" y="70"/>
                          <a:pt x="9501" y="70"/>
                        </a:cubicBezTo>
                        <a:cubicBezTo>
                          <a:pt x="5701" y="7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0619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1" name="Google Shape;1401;p37"/>
                  <p:cNvSpPr/>
                  <p:nvPr/>
                </p:nvSpPr>
                <p:spPr>
                  <a:xfrm>
                    <a:off x="2780850" y="3475839"/>
                    <a:ext cx="1092647" cy="1857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56" h="23039" extrusionOk="0">
                        <a:moveTo>
                          <a:pt x="7312" y="0"/>
                        </a:moveTo>
                        <a:cubicBezTo>
                          <a:pt x="7312" y="0"/>
                          <a:pt x="6150" y="350"/>
                          <a:pt x="4779" y="913"/>
                        </a:cubicBezTo>
                        <a:cubicBezTo>
                          <a:pt x="3757" y="1328"/>
                          <a:pt x="2624" y="1862"/>
                          <a:pt x="1758" y="2454"/>
                        </a:cubicBezTo>
                        <a:cubicBezTo>
                          <a:pt x="841" y="3075"/>
                          <a:pt x="430" y="4446"/>
                          <a:pt x="250" y="6077"/>
                        </a:cubicBezTo>
                        <a:cubicBezTo>
                          <a:pt x="149" y="7001"/>
                          <a:pt x="116" y="8008"/>
                          <a:pt x="109" y="9015"/>
                        </a:cubicBezTo>
                        <a:cubicBezTo>
                          <a:pt x="98" y="10188"/>
                          <a:pt x="123" y="11360"/>
                          <a:pt x="94" y="12400"/>
                        </a:cubicBezTo>
                        <a:cubicBezTo>
                          <a:pt x="1" y="15915"/>
                          <a:pt x="94" y="23038"/>
                          <a:pt x="94" y="23038"/>
                        </a:cubicBezTo>
                        <a:lnTo>
                          <a:pt x="2408" y="23038"/>
                        </a:lnTo>
                        <a:cubicBezTo>
                          <a:pt x="2408" y="22365"/>
                          <a:pt x="2648" y="22038"/>
                          <a:pt x="2891" y="22038"/>
                        </a:cubicBezTo>
                        <a:cubicBezTo>
                          <a:pt x="3139" y="22038"/>
                          <a:pt x="3389" y="22379"/>
                          <a:pt x="3389" y="23038"/>
                        </a:cubicBezTo>
                        <a:lnTo>
                          <a:pt x="13371" y="23038"/>
                        </a:lnTo>
                        <a:cubicBezTo>
                          <a:pt x="13371" y="23038"/>
                          <a:pt x="13389" y="21833"/>
                          <a:pt x="13414" y="20094"/>
                        </a:cubicBezTo>
                        <a:cubicBezTo>
                          <a:pt x="13458" y="17153"/>
                          <a:pt x="13523" y="12689"/>
                          <a:pt x="13544" y="10004"/>
                        </a:cubicBezTo>
                        <a:cubicBezTo>
                          <a:pt x="13552" y="9332"/>
                          <a:pt x="13555" y="8773"/>
                          <a:pt x="13555" y="8376"/>
                        </a:cubicBezTo>
                        <a:cubicBezTo>
                          <a:pt x="13555" y="5460"/>
                          <a:pt x="13093" y="2364"/>
                          <a:pt x="11982" y="1480"/>
                        </a:cubicBezTo>
                        <a:cubicBezTo>
                          <a:pt x="11621" y="1195"/>
                          <a:pt x="11000" y="938"/>
                          <a:pt x="10325" y="722"/>
                        </a:cubicBezTo>
                        <a:cubicBezTo>
                          <a:pt x="8929" y="274"/>
                          <a:pt x="7312" y="0"/>
                          <a:pt x="7312" y="0"/>
                        </a:cubicBezTo>
                        <a:close/>
                      </a:path>
                    </a:pathLst>
                  </a:custGeom>
                  <a:solidFill>
                    <a:srgbClr val="C8F3F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37"/>
                  <p:cNvSpPr/>
                  <p:nvPr/>
                </p:nvSpPr>
                <p:spPr>
                  <a:xfrm>
                    <a:off x="3165648" y="3476081"/>
                    <a:ext cx="487645" cy="507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50" h="6292" extrusionOk="0">
                        <a:moveTo>
                          <a:pt x="2538" y="1"/>
                        </a:moveTo>
                        <a:cubicBezTo>
                          <a:pt x="2538" y="1"/>
                          <a:pt x="1376" y="354"/>
                          <a:pt x="1" y="914"/>
                        </a:cubicBezTo>
                        <a:cubicBezTo>
                          <a:pt x="344" y="1524"/>
                          <a:pt x="1611" y="3454"/>
                          <a:pt x="4137" y="3498"/>
                        </a:cubicBezTo>
                        <a:lnTo>
                          <a:pt x="4447" y="6071"/>
                        </a:lnTo>
                        <a:cubicBezTo>
                          <a:pt x="4466" y="6220"/>
                          <a:pt x="4581" y="6292"/>
                          <a:pt x="4697" y="6292"/>
                        </a:cubicBezTo>
                        <a:cubicBezTo>
                          <a:pt x="4824" y="6292"/>
                          <a:pt x="4952" y="6205"/>
                          <a:pt x="4952" y="6038"/>
                        </a:cubicBezTo>
                        <a:lnTo>
                          <a:pt x="4952" y="6017"/>
                        </a:lnTo>
                        <a:lnTo>
                          <a:pt x="4714" y="3472"/>
                        </a:lnTo>
                        <a:cubicBezTo>
                          <a:pt x="4714" y="3472"/>
                          <a:pt x="6049" y="2942"/>
                          <a:pt x="5551" y="723"/>
                        </a:cubicBezTo>
                        <a:cubicBezTo>
                          <a:pt x="4155" y="275"/>
                          <a:pt x="2538" y="1"/>
                          <a:pt x="2538" y="1"/>
                        </a:cubicBezTo>
                        <a:close/>
                      </a:path>
                    </a:pathLst>
                  </a:custGeom>
                  <a:solidFill>
                    <a:srgbClr val="F1FC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37"/>
                  <p:cNvSpPr/>
                  <p:nvPr/>
                </p:nvSpPr>
                <p:spPr>
                  <a:xfrm>
                    <a:off x="2778835" y="3695643"/>
                    <a:ext cx="1303504" cy="1312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2" h="16288" extrusionOk="0">
                        <a:moveTo>
                          <a:pt x="2622" y="0"/>
                        </a:moveTo>
                        <a:cubicBezTo>
                          <a:pt x="2589" y="0"/>
                          <a:pt x="2556" y="2"/>
                          <a:pt x="2523" y="5"/>
                        </a:cubicBezTo>
                        <a:cubicBezTo>
                          <a:pt x="1249" y="124"/>
                          <a:pt x="484" y="846"/>
                          <a:pt x="192" y="2033"/>
                        </a:cubicBezTo>
                        <a:cubicBezTo>
                          <a:pt x="0" y="2805"/>
                          <a:pt x="11" y="3780"/>
                          <a:pt x="213" y="4909"/>
                        </a:cubicBezTo>
                        <a:cubicBezTo>
                          <a:pt x="722" y="7778"/>
                          <a:pt x="3356" y="12636"/>
                          <a:pt x="4515" y="13469"/>
                        </a:cubicBezTo>
                        <a:cubicBezTo>
                          <a:pt x="5424" y="14119"/>
                          <a:pt x="11534" y="15483"/>
                          <a:pt x="14129" y="16042"/>
                        </a:cubicBezTo>
                        <a:cubicBezTo>
                          <a:pt x="14843" y="16197"/>
                          <a:pt x="15291" y="16288"/>
                          <a:pt x="15291" y="16288"/>
                        </a:cubicBezTo>
                        <a:lnTo>
                          <a:pt x="15886" y="12982"/>
                        </a:lnTo>
                        <a:lnTo>
                          <a:pt x="16171" y="11383"/>
                        </a:lnTo>
                        <a:cubicBezTo>
                          <a:pt x="16171" y="11383"/>
                          <a:pt x="15702" y="11264"/>
                          <a:pt x="14991" y="11080"/>
                        </a:cubicBezTo>
                        <a:cubicBezTo>
                          <a:pt x="13017" y="10557"/>
                          <a:pt x="9199" y="9503"/>
                          <a:pt x="8586" y="9027"/>
                        </a:cubicBezTo>
                        <a:cubicBezTo>
                          <a:pt x="7763" y="8386"/>
                          <a:pt x="5096" y="0"/>
                          <a:pt x="2622" y="0"/>
                        </a:cubicBezTo>
                        <a:close/>
                      </a:path>
                    </a:pathLst>
                  </a:custGeom>
                  <a:solidFill>
                    <a:srgbClr val="C8F3F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4" name="Google Shape;1404;p37"/>
                  <p:cNvSpPr/>
                  <p:nvPr/>
                </p:nvSpPr>
                <p:spPr>
                  <a:xfrm>
                    <a:off x="3917591" y="4588724"/>
                    <a:ext cx="164752" cy="419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4" h="5208" extrusionOk="0">
                        <a:moveTo>
                          <a:pt x="867" y="0"/>
                        </a:moveTo>
                        <a:lnTo>
                          <a:pt x="1" y="4962"/>
                        </a:lnTo>
                        <a:cubicBezTo>
                          <a:pt x="715" y="5117"/>
                          <a:pt x="1166" y="5208"/>
                          <a:pt x="1166" y="5208"/>
                        </a:cubicBezTo>
                        <a:lnTo>
                          <a:pt x="2043" y="303"/>
                        </a:lnTo>
                        <a:cubicBezTo>
                          <a:pt x="2043" y="303"/>
                          <a:pt x="1574" y="184"/>
                          <a:pt x="867" y="0"/>
                        </a:cubicBezTo>
                        <a:close/>
                      </a:path>
                    </a:pathLst>
                  </a:custGeom>
                  <a:solidFill>
                    <a:srgbClr val="F1FC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5" name="Google Shape;1405;p37"/>
                  <p:cNvSpPr/>
                  <p:nvPr/>
                </p:nvSpPr>
                <p:spPr>
                  <a:xfrm>
                    <a:off x="3204660" y="3237899"/>
                    <a:ext cx="407043" cy="4631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0" h="5746" extrusionOk="0">
                        <a:moveTo>
                          <a:pt x="574" y="0"/>
                        </a:moveTo>
                        <a:lnTo>
                          <a:pt x="509" y="430"/>
                        </a:lnTo>
                        <a:lnTo>
                          <a:pt x="1" y="3815"/>
                        </a:lnTo>
                        <a:cubicBezTo>
                          <a:pt x="1" y="3815"/>
                          <a:pt x="1906" y="5745"/>
                          <a:pt x="3577" y="5745"/>
                        </a:cubicBezTo>
                        <a:cubicBezTo>
                          <a:pt x="5049" y="5745"/>
                          <a:pt x="4717" y="4121"/>
                          <a:pt x="4620" y="3739"/>
                        </a:cubicBezTo>
                        <a:cubicBezTo>
                          <a:pt x="4605" y="3685"/>
                          <a:pt x="4595" y="3656"/>
                          <a:pt x="4595" y="3656"/>
                        </a:cubicBezTo>
                        <a:lnTo>
                          <a:pt x="4046" y="967"/>
                        </a:lnTo>
                        <a:lnTo>
                          <a:pt x="574" y="0"/>
                        </a:lnTo>
                        <a:close/>
                      </a:path>
                    </a:pathLst>
                  </a:custGeom>
                  <a:solidFill>
                    <a:srgbClr val="E2A68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6" name="Google Shape;1406;p37"/>
                  <p:cNvSpPr/>
                  <p:nvPr/>
                </p:nvSpPr>
                <p:spPr>
                  <a:xfrm>
                    <a:off x="3245686" y="3237899"/>
                    <a:ext cx="331357" cy="301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1" h="3739" extrusionOk="0">
                        <a:moveTo>
                          <a:pt x="65" y="0"/>
                        </a:moveTo>
                        <a:lnTo>
                          <a:pt x="0" y="430"/>
                        </a:lnTo>
                        <a:cubicBezTo>
                          <a:pt x="419" y="1624"/>
                          <a:pt x="1487" y="3465"/>
                          <a:pt x="4111" y="3739"/>
                        </a:cubicBezTo>
                        <a:cubicBezTo>
                          <a:pt x="4096" y="3688"/>
                          <a:pt x="4086" y="3656"/>
                          <a:pt x="4086" y="3656"/>
                        </a:cubicBezTo>
                        <a:lnTo>
                          <a:pt x="3537" y="967"/>
                        </a:lnTo>
                        <a:lnTo>
                          <a:pt x="65" y="0"/>
                        </a:lnTo>
                        <a:close/>
                      </a:path>
                    </a:pathLst>
                  </a:custGeom>
                  <a:solidFill>
                    <a:srgbClr val="D98C5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7" name="Google Shape;1407;p37"/>
                  <p:cNvSpPr/>
                  <p:nvPr/>
                </p:nvSpPr>
                <p:spPr>
                  <a:xfrm>
                    <a:off x="3167421" y="2622012"/>
                    <a:ext cx="550757" cy="830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33" h="10309" extrusionOk="0">
                        <a:moveTo>
                          <a:pt x="3349" y="0"/>
                        </a:moveTo>
                        <a:cubicBezTo>
                          <a:pt x="2941" y="0"/>
                          <a:pt x="2537" y="79"/>
                          <a:pt x="2159" y="254"/>
                        </a:cubicBezTo>
                        <a:cubicBezTo>
                          <a:pt x="802" y="878"/>
                          <a:pt x="1" y="2091"/>
                          <a:pt x="48" y="4130"/>
                        </a:cubicBezTo>
                        <a:cubicBezTo>
                          <a:pt x="66" y="4996"/>
                          <a:pt x="242" y="6014"/>
                          <a:pt x="592" y="7197"/>
                        </a:cubicBezTo>
                        <a:cubicBezTo>
                          <a:pt x="592" y="7197"/>
                          <a:pt x="1556" y="10308"/>
                          <a:pt x="4194" y="10308"/>
                        </a:cubicBezTo>
                        <a:cubicBezTo>
                          <a:pt x="4457" y="10308"/>
                          <a:pt x="4717" y="10247"/>
                          <a:pt x="4948" y="10124"/>
                        </a:cubicBezTo>
                        <a:cubicBezTo>
                          <a:pt x="6832" y="9121"/>
                          <a:pt x="6825" y="4321"/>
                          <a:pt x="6782" y="2737"/>
                        </a:cubicBezTo>
                        <a:cubicBezTo>
                          <a:pt x="6778" y="2636"/>
                          <a:pt x="6767" y="2538"/>
                          <a:pt x="6749" y="2445"/>
                        </a:cubicBezTo>
                        <a:cubicBezTo>
                          <a:pt x="6533" y="1279"/>
                          <a:pt x="5244" y="251"/>
                          <a:pt x="3866" y="41"/>
                        </a:cubicBezTo>
                        <a:cubicBezTo>
                          <a:pt x="3694" y="14"/>
                          <a:pt x="3521" y="0"/>
                          <a:pt x="3349" y="0"/>
                        </a:cubicBezTo>
                        <a:close/>
                      </a:path>
                    </a:pathLst>
                  </a:custGeom>
                  <a:solidFill>
                    <a:srgbClr val="E2A68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37"/>
                  <p:cNvSpPr/>
                  <p:nvPr/>
                </p:nvSpPr>
                <p:spPr>
                  <a:xfrm>
                    <a:off x="3114213" y="2765725"/>
                    <a:ext cx="298803" cy="444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5052" extrusionOk="0">
                        <a:moveTo>
                          <a:pt x="3408" y="0"/>
                        </a:moveTo>
                        <a:cubicBezTo>
                          <a:pt x="3257" y="0"/>
                          <a:pt x="3092" y="13"/>
                          <a:pt x="3028" y="65"/>
                        </a:cubicBezTo>
                        <a:cubicBezTo>
                          <a:pt x="2898" y="169"/>
                          <a:pt x="708" y="1880"/>
                          <a:pt x="708" y="1880"/>
                        </a:cubicBezTo>
                        <a:cubicBezTo>
                          <a:pt x="708" y="1880"/>
                          <a:pt x="0" y="2963"/>
                          <a:pt x="365" y="3695"/>
                        </a:cubicBezTo>
                        <a:cubicBezTo>
                          <a:pt x="729" y="4428"/>
                          <a:pt x="1307" y="5052"/>
                          <a:pt x="1307" y="5052"/>
                        </a:cubicBezTo>
                        <a:lnTo>
                          <a:pt x="2949" y="4034"/>
                        </a:lnTo>
                        <a:cubicBezTo>
                          <a:pt x="2949" y="3244"/>
                          <a:pt x="3086" y="2750"/>
                          <a:pt x="3237" y="2443"/>
                        </a:cubicBezTo>
                        <a:cubicBezTo>
                          <a:pt x="3486" y="1934"/>
                          <a:pt x="3652" y="1389"/>
                          <a:pt x="3674" y="826"/>
                        </a:cubicBezTo>
                        <a:lnTo>
                          <a:pt x="3706" y="14"/>
                        </a:lnTo>
                        <a:cubicBezTo>
                          <a:pt x="3706" y="14"/>
                          <a:pt x="3565" y="0"/>
                          <a:pt x="3408" y="0"/>
                        </a:cubicBezTo>
                        <a:close/>
                      </a:path>
                    </a:pathLst>
                  </a:custGeom>
                  <a:solidFill>
                    <a:srgbClr val="00619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37"/>
                  <p:cNvSpPr/>
                  <p:nvPr/>
                </p:nvSpPr>
                <p:spPr>
                  <a:xfrm>
                    <a:off x="3130505" y="3041953"/>
                    <a:ext cx="174182" cy="225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1" h="2802" extrusionOk="0">
                        <a:moveTo>
                          <a:pt x="740" y="1"/>
                        </a:moveTo>
                        <a:cubicBezTo>
                          <a:pt x="0" y="1"/>
                          <a:pt x="200" y="1685"/>
                          <a:pt x="1032" y="2438"/>
                        </a:cubicBezTo>
                        <a:cubicBezTo>
                          <a:pt x="1321" y="2701"/>
                          <a:pt x="1544" y="2801"/>
                          <a:pt x="1711" y="2801"/>
                        </a:cubicBezTo>
                        <a:cubicBezTo>
                          <a:pt x="2050" y="2801"/>
                          <a:pt x="2161" y="2390"/>
                          <a:pt x="2130" y="2081"/>
                        </a:cubicBezTo>
                        <a:cubicBezTo>
                          <a:pt x="2130" y="2081"/>
                          <a:pt x="1729" y="194"/>
                          <a:pt x="856" y="13"/>
                        </a:cubicBezTo>
                        <a:cubicBezTo>
                          <a:pt x="815" y="5"/>
                          <a:pt x="776" y="1"/>
                          <a:pt x="740" y="1"/>
                        </a:cubicBezTo>
                        <a:close/>
                      </a:path>
                    </a:pathLst>
                  </a:custGeom>
                  <a:solidFill>
                    <a:srgbClr val="E9BCA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0" name="Google Shape;1410;p37"/>
                  <p:cNvSpPr/>
                  <p:nvPr/>
                </p:nvSpPr>
                <p:spPr>
                  <a:xfrm>
                    <a:off x="3130505" y="3041953"/>
                    <a:ext cx="174182" cy="225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1" h="2802" extrusionOk="0">
                        <a:moveTo>
                          <a:pt x="740" y="1"/>
                        </a:moveTo>
                        <a:cubicBezTo>
                          <a:pt x="0" y="1"/>
                          <a:pt x="200" y="1685"/>
                          <a:pt x="1032" y="2438"/>
                        </a:cubicBezTo>
                        <a:cubicBezTo>
                          <a:pt x="1321" y="2701"/>
                          <a:pt x="1544" y="2801"/>
                          <a:pt x="1711" y="2801"/>
                        </a:cubicBezTo>
                        <a:cubicBezTo>
                          <a:pt x="2050" y="2801"/>
                          <a:pt x="2161" y="2390"/>
                          <a:pt x="2130" y="2081"/>
                        </a:cubicBezTo>
                        <a:cubicBezTo>
                          <a:pt x="2130" y="2081"/>
                          <a:pt x="1729" y="194"/>
                          <a:pt x="856" y="13"/>
                        </a:cubicBezTo>
                        <a:cubicBezTo>
                          <a:pt x="815" y="5"/>
                          <a:pt x="776" y="1"/>
                          <a:pt x="740" y="1"/>
                        </a:cubicBezTo>
                        <a:close/>
                      </a:path>
                    </a:pathLst>
                  </a:custGeom>
                  <a:solidFill>
                    <a:srgbClr val="E2A68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1" name="Google Shape;1411;p37"/>
                  <p:cNvSpPr/>
                  <p:nvPr/>
                </p:nvSpPr>
                <p:spPr>
                  <a:xfrm>
                    <a:off x="3167421" y="2590781"/>
                    <a:ext cx="544067" cy="3329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50" h="4131" extrusionOk="0">
                        <a:moveTo>
                          <a:pt x="3358" y="0"/>
                        </a:moveTo>
                        <a:cubicBezTo>
                          <a:pt x="3041" y="0"/>
                          <a:pt x="2725" y="48"/>
                          <a:pt x="2422" y="150"/>
                        </a:cubicBezTo>
                        <a:cubicBezTo>
                          <a:pt x="2332" y="179"/>
                          <a:pt x="2245" y="212"/>
                          <a:pt x="2159" y="252"/>
                        </a:cubicBezTo>
                        <a:cubicBezTo>
                          <a:pt x="802" y="876"/>
                          <a:pt x="1" y="2088"/>
                          <a:pt x="48" y="4131"/>
                        </a:cubicBezTo>
                        <a:cubicBezTo>
                          <a:pt x="758" y="3644"/>
                          <a:pt x="1527" y="3250"/>
                          <a:pt x="2336" y="2962"/>
                        </a:cubicBezTo>
                        <a:cubicBezTo>
                          <a:pt x="3245" y="2630"/>
                          <a:pt x="4361" y="2371"/>
                          <a:pt x="5614" y="2371"/>
                        </a:cubicBezTo>
                        <a:cubicBezTo>
                          <a:pt x="5981" y="2371"/>
                          <a:pt x="6360" y="2393"/>
                          <a:pt x="6749" y="2442"/>
                        </a:cubicBezTo>
                        <a:cubicBezTo>
                          <a:pt x="6503" y="1135"/>
                          <a:pt x="4914" y="0"/>
                          <a:pt x="3358" y="0"/>
                        </a:cubicBezTo>
                        <a:close/>
                      </a:path>
                    </a:pathLst>
                  </a:custGeom>
                  <a:solidFill>
                    <a:srgbClr val="F1FC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412" name="Google Shape;1412;p37"/>
            <p:cNvGrpSpPr/>
            <p:nvPr/>
          </p:nvGrpSpPr>
          <p:grpSpPr>
            <a:xfrm>
              <a:off x="7794887" y="-1179400"/>
              <a:ext cx="450408" cy="3091345"/>
              <a:chOff x="7794887" y="-953375"/>
              <a:chExt cx="450408" cy="3091345"/>
            </a:xfrm>
          </p:grpSpPr>
          <p:grpSp>
            <p:nvGrpSpPr>
              <p:cNvPr id="1413" name="Google Shape;1413;p37"/>
              <p:cNvGrpSpPr/>
              <p:nvPr/>
            </p:nvGrpSpPr>
            <p:grpSpPr>
              <a:xfrm>
                <a:off x="7794887" y="1124270"/>
                <a:ext cx="450408" cy="1013700"/>
                <a:chOff x="7747887" y="2048220"/>
                <a:chExt cx="450408" cy="1013700"/>
              </a:xfrm>
            </p:grpSpPr>
            <p:sp>
              <p:nvSpPr>
                <p:cNvPr id="1414" name="Google Shape;1414;p37"/>
                <p:cNvSpPr/>
                <p:nvPr/>
              </p:nvSpPr>
              <p:spPr>
                <a:xfrm>
                  <a:off x="7873654" y="2048220"/>
                  <a:ext cx="198601" cy="15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697" extrusionOk="0">
                      <a:moveTo>
                        <a:pt x="975" y="0"/>
                      </a:moveTo>
                      <a:cubicBezTo>
                        <a:pt x="437" y="0"/>
                        <a:pt x="0" y="433"/>
                        <a:pt x="0" y="971"/>
                      </a:cubicBezTo>
                      <a:lnTo>
                        <a:pt x="0" y="1119"/>
                      </a:lnTo>
                      <a:cubicBezTo>
                        <a:pt x="0" y="1440"/>
                        <a:pt x="260" y="1696"/>
                        <a:pt x="578" y="1696"/>
                      </a:cubicBezTo>
                      <a:lnTo>
                        <a:pt x="1628" y="1696"/>
                      </a:lnTo>
                      <a:cubicBezTo>
                        <a:pt x="1949" y="1696"/>
                        <a:pt x="2205" y="1440"/>
                        <a:pt x="2205" y="1119"/>
                      </a:cubicBezTo>
                      <a:cubicBezTo>
                        <a:pt x="2205" y="433"/>
                        <a:pt x="177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A66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7"/>
                <p:cNvSpPr/>
                <p:nvPr/>
              </p:nvSpPr>
              <p:spPr>
                <a:xfrm>
                  <a:off x="7873654" y="2862690"/>
                  <a:ext cx="198871" cy="19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" h="2213" extrusionOk="0">
                      <a:moveTo>
                        <a:pt x="448" y="0"/>
                      </a:moveTo>
                      <a:cubicBezTo>
                        <a:pt x="202" y="0"/>
                        <a:pt x="0" y="203"/>
                        <a:pt x="0" y="448"/>
                      </a:cubicBezTo>
                      <a:cubicBezTo>
                        <a:pt x="0" y="744"/>
                        <a:pt x="116" y="1022"/>
                        <a:pt x="325" y="1231"/>
                      </a:cubicBezTo>
                      <a:cubicBezTo>
                        <a:pt x="343" y="1249"/>
                        <a:pt x="365" y="1267"/>
                        <a:pt x="387" y="1289"/>
                      </a:cubicBezTo>
                      <a:cubicBezTo>
                        <a:pt x="672" y="1545"/>
                        <a:pt x="910" y="1852"/>
                        <a:pt x="1094" y="2191"/>
                      </a:cubicBezTo>
                      <a:lnTo>
                        <a:pt x="1105" y="2213"/>
                      </a:lnTo>
                      <a:lnTo>
                        <a:pt x="1119" y="2184"/>
                      </a:lnTo>
                      <a:cubicBezTo>
                        <a:pt x="1300" y="1848"/>
                        <a:pt x="1538" y="1545"/>
                        <a:pt x="1819" y="1289"/>
                      </a:cubicBezTo>
                      <a:cubicBezTo>
                        <a:pt x="1844" y="1271"/>
                        <a:pt x="1862" y="1249"/>
                        <a:pt x="1884" y="1231"/>
                      </a:cubicBezTo>
                      <a:cubicBezTo>
                        <a:pt x="2090" y="1025"/>
                        <a:pt x="2209" y="744"/>
                        <a:pt x="2205" y="452"/>
                      </a:cubicBezTo>
                      <a:cubicBezTo>
                        <a:pt x="2205" y="205"/>
                        <a:pt x="2010" y="4"/>
                        <a:pt x="1764" y="4"/>
                      </a:cubicBezTo>
                      <a:cubicBezTo>
                        <a:pt x="1762" y="4"/>
                        <a:pt x="1760" y="4"/>
                        <a:pt x="1758" y="4"/>
                      </a:cubicBez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rgbClr val="A66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7"/>
                <p:cNvSpPr/>
                <p:nvPr/>
              </p:nvSpPr>
              <p:spPr>
                <a:xfrm>
                  <a:off x="7747887" y="2187581"/>
                  <a:ext cx="450408" cy="68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3" h="7594" extrusionOk="0">
                      <a:moveTo>
                        <a:pt x="538" y="0"/>
                      </a:moveTo>
                      <a:cubicBezTo>
                        <a:pt x="239" y="0"/>
                        <a:pt x="1" y="239"/>
                        <a:pt x="1" y="538"/>
                      </a:cubicBezTo>
                      <a:lnTo>
                        <a:pt x="1" y="7059"/>
                      </a:lnTo>
                      <a:cubicBezTo>
                        <a:pt x="1" y="7355"/>
                        <a:pt x="239" y="7593"/>
                        <a:pt x="538" y="7593"/>
                      </a:cubicBezTo>
                      <a:lnTo>
                        <a:pt x="4465" y="7593"/>
                      </a:lnTo>
                      <a:cubicBezTo>
                        <a:pt x="4761" y="7593"/>
                        <a:pt x="5003" y="7355"/>
                        <a:pt x="5003" y="7059"/>
                      </a:cubicBezTo>
                      <a:lnTo>
                        <a:pt x="5003" y="538"/>
                      </a:lnTo>
                      <a:cubicBezTo>
                        <a:pt x="5003" y="239"/>
                        <a:pt x="4761" y="0"/>
                        <a:pt x="4465" y="0"/>
                      </a:cubicBezTo>
                      <a:close/>
                    </a:path>
                  </a:pathLst>
                </a:custGeom>
                <a:solidFill>
                  <a:srgbClr val="A66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37"/>
                <p:cNvSpPr/>
                <p:nvPr/>
              </p:nvSpPr>
              <p:spPr>
                <a:xfrm>
                  <a:off x="7948646" y="2295073"/>
                  <a:ext cx="48255" cy="501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570" extrusionOk="0">
                      <a:moveTo>
                        <a:pt x="73" y="1"/>
                      </a:moveTo>
                      <a:cubicBezTo>
                        <a:pt x="33" y="1"/>
                        <a:pt x="1" y="33"/>
                        <a:pt x="1" y="73"/>
                      </a:cubicBezTo>
                      <a:lnTo>
                        <a:pt x="1" y="5501"/>
                      </a:lnTo>
                      <a:cubicBezTo>
                        <a:pt x="1" y="5540"/>
                        <a:pt x="33" y="5569"/>
                        <a:pt x="73" y="5569"/>
                      </a:cubicBezTo>
                      <a:lnTo>
                        <a:pt x="467" y="5569"/>
                      </a:lnTo>
                      <a:cubicBezTo>
                        <a:pt x="503" y="5569"/>
                        <a:pt x="535" y="5540"/>
                        <a:pt x="535" y="5501"/>
                      </a:cubicBezTo>
                      <a:lnTo>
                        <a:pt x="535" y="73"/>
                      </a:lnTo>
                      <a:cubicBezTo>
                        <a:pt x="535" y="33"/>
                        <a:pt x="503" y="1"/>
                        <a:pt x="467" y="1"/>
                      </a:cubicBezTo>
                      <a:close/>
                    </a:path>
                  </a:pathLst>
                </a:custGeom>
                <a:solidFill>
                  <a:srgbClr val="D98C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37"/>
                <p:cNvSpPr/>
                <p:nvPr/>
              </p:nvSpPr>
              <p:spPr>
                <a:xfrm>
                  <a:off x="7825580" y="2295073"/>
                  <a:ext cx="48165" cy="501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570" extrusionOk="0">
                      <a:moveTo>
                        <a:pt x="72" y="1"/>
                      </a:moveTo>
                      <a:cubicBezTo>
                        <a:pt x="33" y="1"/>
                        <a:pt x="0" y="33"/>
                        <a:pt x="0" y="73"/>
                      </a:cubicBezTo>
                      <a:lnTo>
                        <a:pt x="0" y="5501"/>
                      </a:lnTo>
                      <a:cubicBezTo>
                        <a:pt x="0" y="5540"/>
                        <a:pt x="33" y="5569"/>
                        <a:pt x="72" y="5569"/>
                      </a:cubicBezTo>
                      <a:lnTo>
                        <a:pt x="466" y="5569"/>
                      </a:lnTo>
                      <a:cubicBezTo>
                        <a:pt x="502" y="5569"/>
                        <a:pt x="534" y="5540"/>
                        <a:pt x="534" y="5501"/>
                      </a:cubicBezTo>
                      <a:lnTo>
                        <a:pt x="534" y="73"/>
                      </a:lnTo>
                      <a:cubicBezTo>
                        <a:pt x="534" y="33"/>
                        <a:pt x="502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D98C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37"/>
                <p:cNvSpPr/>
                <p:nvPr/>
              </p:nvSpPr>
              <p:spPr>
                <a:xfrm>
                  <a:off x="8072162" y="2295073"/>
                  <a:ext cx="48165" cy="501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570" extrusionOk="0">
                      <a:moveTo>
                        <a:pt x="73" y="1"/>
                      </a:moveTo>
                      <a:cubicBezTo>
                        <a:pt x="33" y="1"/>
                        <a:pt x="0" y="33"/>
                        <a:pt x="0" y="73"/>
                      </a:cubicBezTo>
                      <a:lnTo>
                        <a:pt x="0" y="5501"/>
                      </a:lnTo>
                      <a:cubicBezTo>
                        <a:pt x="0" y="5540"/>
                        <a:pt x="33" y="5569"/>
                        <a:pt x="73" y="5569"/>
                      </a:cubicBezTo>
                      <a:lnTo>
                        <a:pt x="462" y="5569"/>
                      </a:lnTo>
                      <a:cubicBezTo>
                        <a:pt x="502" y="5569"/>
                        <a:pt x="534" y="5540"/>
                        <a:pt x="534" y="5501"/>
                      </a:cubicBezTo>
                      <a:lnTo>
                        <a:pt x="534" y="73"/>
                      </a:lnTo>
                      <a:cubicBezTo>
                        <a:pt x="534" y="33"/>
                        <a:pt x="50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D98C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420" name="Google Shape;1420;p37"/>
              <p:cNvCxnSpPr/>
              <p:nvPr/>
            </p:nvCxnSpPr>
            <p:spPr>
              <a:xfrm rot="10800000">
                <a:off x="8020075" y="-953375"/>
                <a:ext cx="0" cy="214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21" name="Google Shape;1421;p37"/>
            <p:cNvGrpSpPr/>
            <p:nvPr/>
          </p:nvGrpSpPr>
          <p:grpSpPr>
            <a:xfrm>
              <a:off x="898701" y="-1179400"/>
              <a:ext cx="450408" cy="3091440"/>
              <a:chOff x="898701" y="-953375"/>
              <a:chExt cx="450408" cy="3091440"/>
            </a:xfrm>
          </p:grpSpPr>
          <p:grpSp>
            <p:nvGrpSpPr>
              <p:cNvPr id="1422" name="Google Shape;1422;p37"/>
              <p:cNvGrpSpPr/>
              <p:nvPr/>
            </p:nvGrpSpPr>
            <p:grpSpPr>
              <a:xfrm>
                <a:off x="898701" y="1124356"/>
                <a:ext cx="450408" cy="1013710"/>
                <a:chOff x="5353000" y="2059225"/>
                <a:chExt cx="125075" cy="281500"/>
              </a:xfrm>
            </p:grpSpPr>
            <p:sp>
              <p:nvSpPr>
                <p:cNvPr id="1423" name="Google Shape;1423;p37"/>
                <p:cNvSpPr/>
                <p:nvPr/>
              </p:nvSpPr>
              <p:spPr>
                <a:xfrm>
                  <a:off x="5387925" y="2059225"/>
                  <a:ext cx="55150" cy="4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697" extrusionOk="0">
                      <a:moveTo>
                        <a:pt x="975" y="0"/>
                      </a:moveTo>
                      <a:cubicBezTo>
                        <a:pt x="437" y="0"/>
                        <a:pt x="0" y="433"/>
                        <a:pt x="0" y="1119"/>
                      </a:cubicBezTo>
                      <a:cubicBezTo>
                        <a:pt x="0" y="1440"/>
                        <a:pt x="260" y="1696"/>
                        <a:pt x="578" y="1696"/>
                      </a:cubicBezTo>
                      <a:lnTo>
                        <a:pt x="1628" y="1696"/>
                      </a:lnTo>
                      <a:cubicBezTo>
                        <a:pt x="1949" y="1696"/>
                        <a:pt x="2205" y="1440"/>
                        <a:pt x="2205" y="1119"/>
                      </a:cubicBezTo>
                      <a:lnTo>
                        <a:pt x="2205" y="971"/>
                      </a:lnTo>
                      <a:cubicBezTo>
                        <a:pt x="2205" y="433"/>
                        <a:pt x="177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A66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37"/>
                <p:cNvSpPr/>
                <p:nvPr/>
              </p:nvSpPr>
              <p:spPr>
                <a:xfrm>
                  <a:off x="5387925" y="2285400"/>
                  <a:ext cx="55150" cy="5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2213" extrusionOk="0">
                      <a:moveTo>
                        <a:pt x="1758" y="0"/>
                      </a:moveTo>
                      <a:lnTo>
                        <a:pt x="448" y="4"/>
                      </a:lnTo>
                      <a:cubicBezTo>
                        <a:pt x="203" y="4"/>
                        <a:pt x="0" y="203"/>
                        <a:pt x="0" y="452"/>
                      </a:cubicBezTo>
                      <a:cubicBezTo>
                        <a:pt x="0" y="744"/>
                        <a:pt x="116" y="1025"/>
                        <a:pt x="325" y="1231"/>
                      </a:cubicBezTo>
                      <a:cubicBezTo>
                        <a:pt x="343" y="1249"/>
                        <a:pt x="365" y="1271"/>
                        <a:pt x="387" y="1289"/>
                      </a:cubicBezTo>
                      <a:cubicBezTo>
                        <a:pt x="672" y="1545"/>
                        <a:pt x="910" y="1848"/>
                        <a:pt x="1087" y="2184"/>
                      </a:cubicBezTo>
                      <a:lnTo>
                        <a:pt x="1105" y="2213"/>
                      </a:lnTo>
                      <a:lnTo>
                        <a:pt x="1116" y="2191"/>
                      </a:lnTo>
                      <a:cubicBezTo>
                        <a:pt x="1296" y="1852"/>
                        <a:pt x="1538" y="1545"/>
                        <a:pt x="1823" y="1289"/>
                      </a:cubicBezTo>
                      <a:cubicBezTo>
                        <a:pt x="1845" y="1267"/>
                        <a:pt x="1866" y="1249"/>
                        <a:pt x="1884" y="1231"/>
                      </a:cubicBezTo>
                      <a:cubicBezTo>
                        <a:pt x="2090" y="1022"/>
                        <a:pt x="2205" y="744"/>
                        <a:pt x="2205" y="448"/>
                      </a:cubicBezTo>
                      <a:cubicBezTo>
                        <a:pt x="2205" y="203"/>
                        <a:pt x="2007" y="0"/>
                        <a:pt x="1758" y="0"/>
                      </a:cubicBezTo>
                      <a:close/>
                    </a:path>
                  </a:pathLst>
                </a:custGeom>
                <a:solidFill>
                  <a:srgbClr val="A66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37"/>
                <p:cNvSpPr/>
                <p:nvPr/>
              </p:nvSpPr>
              <p:spPr>
                <a:xfrm>
                  <a:off x="5353000" y="2097925"/>
                  <a:ext cx="125075" cy="1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3" h="7597" extrusionOk="0">
                      <a:moveTo>
                        <a:pt x="539" y="0"/>
                      </a:moveTo>
                      <a:cubicBezTo>
                        <a:pt x="239" y="0"/>
                        <a:pt x="1" y="242"/>
                        <a:pt x="1" y="538"/>
                      </a:cubicBezTo>
                      <a:lnTo>
                        <a:pt x="1" y="7059"/>
                      </a:lnTo>
                      <a:cubicBezTo>
                        <a:pt x="1" y="7355"/>
                        <a:pt x="239" y="7597"/>
                        <a:pt x="539" y="7597"/>
                      </a:cubicBezTo>
                      <a:lnTo>
                        <a:pt x="4465" y="7597"/>
                      </a:lnTo>
                      <a:cubicBezTo>
                        <a:pt x="4761" y="7597"/>
                        <a:pt x="5003" y="7355"/>
                        <a:pt x="5003" y="7059"/>
                      </a:cubicBezTo>
                      <a:lnTo>
                        <a:pt x="5003" y="538"/>
                      </a:lnTo>
                      <a:cubicBezTo>
                        <a:pt x="5003" y="242"/>
                        <a:pt x="4761" y="0"/>
                        <a:pt x="4465" y="0"/>
                      </a:cubicBezTo>
                      <a:close/>
                    </a:path>
                  </a:pathLst>
                </a:custGeom>
                <a:solidFill>
                  <a:srgbClr val="A66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37"/>
                <p:cNvSpPr/>
                <p:nvPr/>
              </p:nvSpPr>
              <p:spPr>
                <a:xfrm>
                  <a:off x="5408850" y="2127775"/>
                  <a:ext cx="13375" cy="1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570" extrusionOk="0">
                      <a:moveTo>
                        <a:pt x="73" y="1"/>
                      </a:moveTo>
                      <a:cubicBezTo>
                        <a:pt x="33" y="1"/>
                        <a:pt x="1" y="33"/>
                        <a:pt x="1" y="73"/>
                      </a:cubicBezTo>
                      <a:lnTo>
                        <a:pt x="1" y="5501"/>
                      </a:lnTo>
                      <a:cubicBezTo>
                        <a:pt x="1" y="5540"/>
                        <a:pt x="33" y="5569"/>
                        <a:pt x="73" y="5569"/>
                      </a:cubicBezTo>
                      <a:lnTo>
                        <a:pt x="463" y="5569"/>
                      </a:lnTo>
                      <a:cubicBezTo>
                        <a:pt x="502" y="5569"/>
                        <a:pt x="535" y="5540"/>
                        <a:pt x="535" y="5501"/>
                      </a:cubicBezTo>
                      <a:lnTo>
                        <a:pt x="535" y="73"/>
                      </a:lnTo>
                      <a:cubicBezTo>
                        <a:pt x="535" y="33"/>
                        <a:pt x="502" y="1"/>
                        <a:pt x="463" y="1"/>
                      </a:cubicBezTo>
                      <a:close/>
                    </a:path>
                  </a:pathLst>
                </a:custGeom>
                <a:solidFill>
                  <a:srgbClr val="D98C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37"/>
                <p:cNvSpPr/>
                <p:nvPr/>
              </p:nvSpPr>
              <p:spPr>
                <a:xfrm>
                  <a:off x="5443050" y="2127775"/>
                  <a:ext cx="13375" cy="1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570" extrusionOk="0">
                      <a:moveTo>
                        <a:pt x="73" y="1"/>
                      </a:moveTo>
                      <a:cubicBezTo>
                        <a:pt x="33" y="1"/>
                        <a:pt x="0" y="33"/>
                        <a:pt x="0" y="73"/>
                      </a:cubicBezTo>
                      <a:lnTo>
                        <a:pt x="0" y="5501"/>
                      </a:lnTo>
                      <a:cubicBezTo>
                        <a:pt x="0" y="5540"/>
                        <a:pt x="33" y="5569"/>
                        <a:pt x="73" y="5569"/>
                      </a:cubicBezTo>
                      <a:lnTo>
                        <a:pt x="462" y="5569"/>
                      </a:lnTo>
                      <a:cubicBezTo>
                        <a:pt x="502" y="5569"/>
                        <a:pt x="535" y="5540"/>
                        <a:pt x="535" y="5501"/>
                      </a:cubicBezTo>
                      <a:lnTo>
                        <a:pt x="535" y="73"/>
                      </a:lnTo>
                      <a:cubicBezTo>
                        <a:pt x="535" y="33"/>
                        <a:pt x="50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D98C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37"/>
                <p:cNvSpPr/>
                <p:nvPr/>
              </p:nvSpPr>
              <p:spPr>
                <a:xfrm>
                  <a:off x="5374575" y="2127775"/>
                  <a:ext cx="13375" cy="1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5570" extrusionOk="0">
                      <a:moveTo>
                        <a:pt x="73" y="1"/>
                      </a:moveTo>
                      <a:cubicBezTo>
                        <a:pt x="33" y="1"/>
                        <a:pt x="0" y="33"/>
                        <a:pt x="0" y="73"/>
                      </a:cubicBezTo>
                      <a:lnTo>
                        <a:pt x="0" y="5501"/>
                      </a:lnTo>
                      <a:cubicBezTo>
                        <a:pt x="0" y="5540"/>
                        <a:pt x="33" y="5569"/>
                        <a:pt x="73" y="5569"/>
                      </a:cubicBezTo>
                      <a:lnTo>
                        <a:pt x="462" y="5569"/>
                      </a:lnTo>
                      <a:cubicBezTo>
                        <a:pt x="502" y="5569"/>
                        <a:pt x="534" y="5540"/>
                        <a:pt x="534" y="5501"/>
                      </a:cubicBezTo>
                      <a:lnTo>
                        <a:pt x="534" y="73"/>
                      </a:lnTo>
                      <a:cubicBezTo>
                        <a:pt x="534" y="33"/>
                        <a:pt x="502" y="1"/>
                        <a:pt x="462" y="1"/>
                      </a:cubicBezTo>
                      <a:close/>
                    </a:path>
                  </a:pathLst>
                </a:custGeom>
                <a:solidFill>
                  <a:srgbClr val="D98C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429" name="Google Shape;1429;p37"/>
              <p:cNvCxnSpPr/>
              <p:nvPr/>
            </p:nvCxnSpPr>
            <p:spPr>
              <a:xfrm rot="10800000">
                <a:off x="1123900" y="-953375"/>
                <a:ext cx="0" cy="2148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"/>
          <p:cNvSpPr txBox="1">
            <a:spLocks noGrp="1"/>
          </p:cNvSpPr>
          <p:nvPr>
            <p:ph type="title"/>
          </p:nvPr>
        </p:nvSpPr>
        <p:spPr>
          <a:xfrm>
            <a:off x="726100" y="1656450"/>
            <a:ext cx="35793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5"/>
          <p:cNvSpPr txBox="1">
            <a:spLocks noGrp="1"/>
          </p:cNvSpPr>
          <p:nvPr>
            <p:ph type="subTitle" idx="1"/>
          </p:nvPr>
        </p:nvSpPr>
        <p:spPr>
          <a:xfrm>
            <a:off x="4724400" y="1053000"/>
            <a:ext cx="3069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56" name="Google Shape;456;p5"/>
          <p:cNvSpPr txBox="1">
            <a:spLocks noGrp="1"/>
          </p:cNvSpPr>
          <p:nvPr>
            <p:ph type="subTitle" idx="2"/>
          </p:nvPr>
        </p:nvSpPr>
        <p:spPr>
          <a:xfrm>
            <a:off x="4724400" y="1500063"/>
            <a:ext cx="30696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5"/>
          <p:cNvSpPr txBox="1">
            <a:spLocks noGrp="1"/>
          </p:cNvSpPr>
          <p:nvPr>
            <p:ph type="subTitle" idx="3"/>
          </p:nvPr>
        </p:nvSpPr>
        <p:spPr>
          <a:xfrm>
            <a:off x="4724400" y="3270227"/>
            <a:ext cx="3069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58" name="Google Shape;458;p5"/>
          <p:cNvSpPr txBox="1">
            <a:spLocks noGrp="1"/>
          </p:cNvSpPr>
          <p:nvPr>
            <p:ph type="subTitle" idx="4"/>
          </p:nvPr>
        </p:nvSpPr>
        <p:spPr>
          <a:xfrm>
            <a:off x="4724400" y="3713638"/>
            <a:ext cx="30696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5"/>
          <p:cNvSpPr txBox="1">
            <a:spLocks noGrp="1"/>
          </p:cNvSpPr>
          <p:nvPr>
            <p:ph type="subTitle" idx="5"/>
          </p:nvPr>
        </p:nvSpPr>
        <p:spPr>
          <a:xfrm>
            <a:off x="726100" y="2533275"/>
            <a:ext cx="35793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6"/>
          <p:cNvGrpSpPr/>
          <p:nvPr/>
        </p:nvGrpSpPr>
        <p:grpSpPr>
          <a:xfrm>
            <a:off x="439831" y="-1053653"/>
            <a:ext cx="286277" cy="2553557"/>
            <a:chOff x="6544463" y="-1540225"/>
            <a:chExt cx="352949" cy="3148264"/>
          </a:xfrm>
        </p:grpSpPr>
        <p:grpSp>
          <p:nvGrpSpPr>
            <p:cNvPr id="462" name="Google Shape;462;p6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463" name="Google Shape;463;p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9" name="Google Shape;469;p6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0" name="Google Shape;470;p6"/>
          <p:cNvGrpSpPr/>
          <p:nvPr/>
        </p:nvGrpSpPr>
        <p:grpSpPr>
          <a:xfrm>
            <a:off x="1079581" y="-1405403"/>
            <a:ext cx="286277" cy="2553557"/>
            <a:chOff x="6544463" y="-1540225"/>
            <a:chExt cx="352949" cy="3148264"/>
          </a:xfrm>
        </p:grpSpPr>
        <p:grpSp>
          <p:nvGrpSpPr>
            <p:cNvPr id="471" name="Google Shape;471;p6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472" name="Google Shape;472;p6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78" name="Google Shape;478;p6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9" name="Google Shape;479;p6"/>
          <p:cNvSpPr txBox="1">
            <a:spLocks noGrp="1"/>
          </p:cNvSpPr>
          <p:nvPr>
            <p:ph type="title"/>
          </p:nvPr>
        </p:nvSpPr>
        <p:spPr>
          <a:xfrm>
            <a:off x="726100" y="1467550"/>
            <a:ext cx="3176100" cy="22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"/>
          <p:cNvSpPr/>
          <p:nvPr/>
        </p:nvSpPr>
        <p:spPr>
          <a:xfrm>
            <a:off x="2372288" y="4784394"/>
            <a:ext cx="500103" cy="55907"/>
          </a:xfrm>
          <a:custGeom>
            <a:avLst/>
            <a:gdLst/>
            <a:ahLst/>
            <a:cxnLst/>
            <a:rect l="l" t="t" r="r" b="b"/>
            <a:pathLst>
              <a:path w="5555" h="621" extrusionOk="0">
                <a:moveTo>
                  <a:pt x="1" y="0"/>
                </a:moveTo>
                <a:lnTo>
                  <a:pt x="94" y="390"/>
                </a:lnTo>
                <a:cubicBezTo>
                  <a:pt x="126" y="525"/>
                  <a:pt x="245" y="621"/>
                  <a:pt x="386" y="621"/>
                </a:cubicBezTo>
                <a:cubicBezTo>
                  <a:pt x="389" y="621"/>
                  <a:pt x="391" y="621"/>
                  <a:pt x="394" y="621"/>
                </a:cubicBezTo>
                <a:lnTo>
                  <a:pt x="5168" y="621"/>
                </a:lnTo>
                <a:cubicBezTo>
                  <a:pt x="5309" y="621"/>
                  <a:pt x="5428" y="527"/>
                  <a:pt x="5464" y="390"/>
                </a:cubicBezTo>
                <a:lnTo>
                  <a:pt x="5554" y="0"/>
                </a:lnTo>
                <a:close/>
              </a:path>
            </a:pathLst>
          </a:custGeom>
          <a:solidFill>
            <a:srgbClr val="FFDB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"/>
          <p:cNvSpPr/>
          <p:nvPr/>
        </p:nvSpPr>
        <p:spPr>
          <a:xfrm>
            <a:off x="3358497" y="4696349"/>
            <a:ext cx="250547" cy="115955"/>
          </a:xfrm>
          <a:custGeom>
            <a:avLst/>
            <a:gdLst/>
            <a:ahLst/>
            <a:cxnLst/>
            <a:rect l="l" t="t" r="r" b="b"/>
            <a:pathLst>
              <a:path w="2783" h="1288" extrusionOk="0">
                <a:moveTo>
                  <a:pt x="2112" y="1"/>
                </a:moveTo>
                <a:cubicBezTo>
                  <a:pt x="1784" y="1"/>
                  <a:pt x="1599" y="132"/>
                  <a:pt x="1255" y="132"/>
                </a:cubicBezTo>
                <a:cubicBezTo>
                  <a:pt x="1197" y="132"/>
                  <a:pt x="1134" y="128"/>
                  <a:pt x="1065" y="119"/>
                </a:cubicBezTo>
                <a:cubicBezTo>
                  <a:pt x="874" y="95"/>
                  <a:pt x="715" y="71"/>
                  <a:pt x="582" y="71"/>
                </a:cubicBezTo>
                <a:cubicBezTo>
                  <a:pt x="357" y="71"/>
                  <a:pt x="212" y="142"/>
                  <a:pt x="131" y="408"/>
                </a:cubicBezTo>
                <a:cubicBezTo>
                  <a:pt x="1" y="830"/>
                  <a:pt x="390" y="1101"/>
                  <a:pt x="390" y="1101"/>
                </a:cubicBezTo>
                <a:cubicBezTo>
                  <a:pt x="492" y="1206"/>
                  <a:pt x="918" y="1287"/>
                  <a:pt x="1365" y="1287"/>
                </a:cubicBezTo>
                <a:cubicBezTo>
                  <a:pt x="1682" y="1287"/>
                  <a:pt x="2010" y="1246"/>
                  <a:pt x="2238" y="1144"/>
                </a:cubicBezTo>
                <a:cubicBezTo>
                  <a:pt x="2783" y="899"/>
                  <a:pt x="2779" y="76"/>
                  <a:pt x="2274" y="11"/>
                </a:cubicBezTo>
                <a:cubicBezTo>
                  <a:pt x="2216" y="4"/>
                  <a:pt x="2162" y="1"/>
                  <a:pt x="2112" y="1"/>
                </a:cubicBezTo>
                <a:close/>
              </a:path>
            </a:pathLst>
          </a:custGeom>
          <a:solidFill>
            <a:srgbClr val="F8EA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7"/>
          <p:cNvSpPr/>
          <p:nvPr/>
        </p:nvSpPr>
        <p:spPr>
          <a:xfrm>
            <a:off x="3542420" y="4696349"/>
            <a:ext cx="250547" cy="115955"/>
          </a:xfrm>
          <a:custGeom>
            <a:avLst/>
            <a:gdLst/>
            <a:ahLst/>
            <a:cxnLst/>
            <a:rect l="l" t="t" r="r" b="b"/>
            <a:pathLst>
              <a:path w="2783" h="1288" extrusionOk="0">
                <a:moveTo>
                  <a:pt x="2111" y="1"/>
                </a:moveTo>
                <a:cubicBezTo>
                  <a:pt x="1783" y="1"/>
                  <a:pt x="1599" y="132"/>
                  <a:pt x="1255" y="132"/>
                </a:cubicBezTo>
                <a:cubicBezTo>
                  <a:pt x="1196" y="132"/>
                  <a:pt x="1134" y="128"/>
                  <a:pt x="1065" y="119"/>
                </a:cubicBezTo>
                <a:cubicBezTo>
                  <a:pt x="874" y="95"/>
                  <a:pt x="714" y="71"/>
                  <a:pt x="582" y="71"/>
                </a:cubicBezTo>
                <a:cubicBezTo>
                  <a:pt x="357" y="71"/>
                  <a:pt x="212" y="142"/>
                  <a:pt x="130" y="408"/>
                </a:cubicBezTo>
                <a:cubicBezTo>
                  <a:pt x="0" y="830"/>
                  <a:pt x="390" y="1101"/>
                  <a:pt x="390" y="1101"/>
                </a:cubicBezTo>
                <a:cubicBezTo>
                  <a:pt x="491" y="1206"/>
                  <a:pt x="918" y="1287"/>
                  <a:pt x="1364" y="1287"/>
                </a:cubicBezTo>
                <a:cubicBezTo>
                  <a:pt x="1682" y="1287"/>
                  <a:pt x="2010" y="1246"/>
                  <a:pt x="2238" y="1144"/>
                </a:cubicBezTo>
                <a:cubicBezTo>
                  <a:pt x="2783" y="899"/>
                  <a:pt x="2779" y="76"/>
                  <a:pt x="2274" y="11"/>
                </a:cubicBezTo>
                <a:cubicBezTo>
                  <a:pt x="2216" y="4"/>
                  <a:pt x="2162" y="1"/>
                  <a:pt x="2111" y="1"/>
                </a:cubicBezTo>
                <a:close/>
              </a:path>
            </a:pathLst>
          </a:custGeom>
          <a:solidFill>
            <a:srgbClr val="F8EA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7"/>
          <p:cNvSpPr/>
          <p:nvPr/>
        </p:nvSpPr>
        <p:spPr>
          <a:xfrm>
            <a:off x="3317535" y="4784394"/>
            <a:ext cx="503344" cy="55907"/>
          </a:xfrm>
          <a:custGeom>
            <a:avLst/>
            <a:gdLst/>
            <a:ahLst/>
            <a:cxnLst/>
            <a:rect l="l" t="t" r="r" b="b"/>
            <a:pathLst>
              <a:path w="5591" h="621" extrusionOk="0">
                <a:moveTo>
                  <a:pt x="131" y="0"/>
                </a:moveTo>
                <a:cubicBezTo>
                  <a:pt x="33" y="4"/>
                  <a:pt x="1" y="134"/>
                  <a:pt x="88" y="181"/>
                </a:cubicBezTo>
                <a:lnTo>
                  <a:pt x="968" y="621"/>
                </a:lnTo>
                <a:lnTo>
                  <a:pt x="4627" y="621"/>
                </a:lnTo>
                <a:lnTo>
                  <a:pt x="5504" y="181"/>
                </a:lnTo>
                <a:cubicBezTo>
                  <a:pt x="5591" y="134"/>
                  <a:pt x="5562" y="4"/>
                  <a:pt x="5461" y="0"/>
                </a:cubicBezTo>
                <a:close/>
              </a:path>
            </a:pathLst>
          </a:custGeom>
          <a:solidFill>
            <a:srgbClr val="F8EA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7"/>
          <p:cNvSpPr/>
          <p:nvPr/>
        </p:nvSpPr>
        <p:spPr>
          <a:xfrm>
            <a:off x="4265995" y="4840200"/>
            <a:ext cx="4886995" cy="183026"/>
          </a:xfrm>
          <a:custGeom>
            <a:avLst/>
            <a:gdLst/>
            <a:ahLst/>
            <a:cxnLst/>
            <a:rect l="l" t="t" r="r" b="b"/>
            <a:pathLst>
              <a:path w="45251" h="2033" extrusionOk="0">
                <a:moveTo>
                  <a:pt x="1" y="1"/>
                </a:moveTo>
                <a:lnTo>
                  <a:pt x="1" y="2033"/>
                </a:lnTo>
                <a:lnTo>
                  <a:pt x="45251" y="2033"/>
                </a:lnTo>
                <a:lnTo>
                  <a:pt x="45251" y="1"/>
                </a:lnTo>
                <a:close/>
              </a:path>
            </a:pathLst>
          </a:custGeom>
          <a:solidFill>
            <a:srgbClr val="006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7"/>
          <p:cNvGrpSpPr/>
          <p:nvPr/>
        </p:nvGrpSpPr>
        <p:grpSpPr>
          <a:xfrm>
            <a:off x="1138430" y="4669611"/>
            <a:ext cx="489660" cy="170691"/>
            <a:chOff x="1089293" y="4669611"/>
            <a:chExt cx="489660" cy="170691"/>
          </a:xfrm>
        </p:grpSpPr>
        <p:sp>
          <p:nvSpPr>
            <p:cNvPr id="487" name="Google Shape;487;p7"/>
            <p:cNvSpPr/>
            <p:nvPr/>
          </p:nvSpPr>
          <p:spPr>
            <a:xfrm>
              <a:off x="1095775" y="4669611"/>
              <a:ext cx="481917" cy="160969"/>
            </a:xfrm>
            <a:custGeom>
              <a:avLst/>
              <a:gdLst/>
              <a:ahLst/>
              <a:cxnLst/>
              <a:rect l="l" t="t" r="r" b="b"/>
              <a:pathLst>
                <a:path w="5353" h="1788" extrusionOk="0">
                  <a:moveTo>
                    <a:pt x="4202" y="1"/>
                  </a:moveTo>
                  <a:cubicBezTo>
                    <a:pt x="3511" y="1"/>
                    <a:pt x="3119" y="385"/>
                    <a:pt x="2519" y="385"/>
                  </a:cubicBezTo>
                  <a:cubicBezTo>
                    <a:pt x="2389" y="385"/>
                    <a:pt x="2249" y="367"/>
                    <a:pt x="2094" y="322"/>
                  </a:cubicBezTo>
                  <a:cubicBezTo>
                    <a:pt x="1672" y="203"/>
                    <a:pt x="1305" y="120"/>
                    <a:pt x="1007" y="120"/>
                  </a:cubicBezTo>
                  <a:cubicBezTo>
                    <a:pt x="649" y="120"/>
                    <a:pt x="389" y="240"/>
                    <a:pt x="253" y="561"/>
                  </a:cubicBezTo>
                  <a:cubicBezTo>
                    <a:pt x="1" y="1149"/>
                    <a:pt x="751" y="1524"/>
                    <a:pt x="751" y="1524"/>
                  </a:cubicBezTo>
                  <a:cubicBezTo>
                    <a:pt x="948" y="1673"/>
                    <a:pt x="1775" y="1787"/>
                    <a:pt x="2637" y="1787"/>
                  </a:cubicBezTo>
                  <a:cubicBezTo>
                    <a:pt x="3243" y="1787"/>
                    <a:pt x="3865" y="1731"/>
                    <a:pt x="4299" y="1589"/>
                  </a:cubicBezTo>
                  <a:cubicBezTo>
                    <a:pt x="5352" y="1246"/>
                    <a:pt x="5342" y="99"/>
                    <a:pt x="4375" y="9"/>
                  </a:cubicBezTo>
                  <a:cubicBezTo>
                    <a:pt x="4315" y="3"/>
                    <a:pt x="4257" y="1"/>
                    <a:pt x="4202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1089293" y="4784394"/>
              <a:ext cx="489660" cy="55907"/>
            </a:xfrm>
            <a:custGeom>
              <a:avLst/>
              <a:gdLst/>
              <a:ahLst/>
              <a:cxnLst/>
              <a:rect l="l" t="t" r="r" b="b"/>
              <a:pathLst>
                <a:path w="5439" h="621" extrusionOk="0">
                  <a:moveTo>
                    <a:pt x="174" y="0"/>
                  </a:moveTo>
                  <a:cubicBezTo>
                    <a:pt x="44" y="0"/>
                    <a:pt x="1" y="177"/>
                    <a:pt x="120" y="235"/>
                  </a:cubicBezTo>
                  <a:lnTo>
                    <a:pt x="892" y="621"/>
                  </a:lnTo>
                  <a:lnTo>
                    <a:pt x="4551" y="621"/>
                  </a:lnTo>
                  <a:lnTo>
                    <a:pt x="5320" y="235"/>
                  </a:lnTo>
                  <a:cubicBezTo>
                    <a:pt x="5439" y="177"/>
                    <a:pt x="5396" y="0"/>
                    <a:pt x="5266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7"/>
          <p:cNvGrpSpPr/>
          <p:nvPr/>
        </p:nvGrpSpPr>
        <p:grpSpPr>
          <a:xfrm>
            <a:off x="816403" y="4432481"/>
            <a:ext cx="491366" cy="407825"/>
            <a:chOff x="627278" y="4432481"/>
            <a:chExt cx="491366" cy="407825"/>
          </a:xfrm>
        </p:grpSpPr>
        <p:sp>
          <p:nvSpPr>
            <p:cNvPr id="490" name="Google Shape;490;p7"/>
            <p:cNvSpPr/>
            <p:nvPr/>
          </p:nvSpPr>
          <p:spPr>
            <a:xfrm>
              <a:off x="627278" y="4432481"/>
              <a:ext cx="403323" cy="407825"/>
            </a:xfrm>
            <a:custGeom>
              <a:avLst/>
              <a:gdLst/>
              <a:ahLst/>
              <a:cxnLst/>
              <a:rect l="l" t="t" r="r" b="b"/>
              <a:pathLst>
                <a:path w="4480" h="4530" extrusionOk="0">
                  <a:moveTo>
                    <a:pt x="1452" y="1"/>
                  </a:moveTo>
                  <a:cubicBezTo>
                    <a:pt x="1271" y="1704"/>
                    <a:pt x="286" y="2448"/>
                    <a:pt x="131" y="3303"/>
                  </a:cubicBezTo>
                  <a:cubicBezTo>
                    <a:pt x="1" y="4028"/>
                    <a:pt x="506" y="4530"/>
                    <a:pt x="506" y="4530"/>
                  </a:cubicBezTo>
                  <a:lnTo>
                    <a:pt x="3970" y="4530"/>
                  </a:lnTo>
                  <a:cubicBezTo>
                    <a:pt x="3970" y="4530"/>
                    <a:pt x="4479" y="4028"/>
                    <a:pt x="4346" y="3303"/>
                  </a:cubicBezTo>
                  <a:cubicBezTo>
                    <a:pt x="4191" y="2448"/>
                    <a:pt x="3205" y="1704"/>
                    <a:pt x="3025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67757" y="4446885"/>
              <a:ext cx="150886" cy="323559"/>
            </a:xfrm>
            <a:custGeom>
              <a:avLst/>
              <a:gdLst/>
              <a:ahLst/>
              <a:cxnLst/>
              <a:rect l="l" t="t" r="r" b="b"/>
              <a:pathLst>
                <a:path w="1676" h="3594" extrusionOk="0">
                  <a:moveTo>
                    <a:pt x="1389" y="0"/>
                  </a:moveTo>
                  <a:cubicBezTo>
                    <a:pt x="1384" y="0"/>
                    <a:pt x="1378" y="1"/>
                    <a:pt x="1372" y="3"/>
                  </a:cubicBezTo>
                  <a:cubicBezTo>
                    <a:pt x="1231" y="75"/>
                    <a:pt x="885" y="324"/>
                    <a:pt x="759" y="1154"/>
                  </a:cubicBezTo>
                  <a:cubicBezTo>
                    <a:pt x="661" y="1786"/>
                    <a:pt x="365" y="2078"/>
                    <a:pt x="156" y="2208"/>
                  </a:cubicBezTo>
                  <a:cubicBezTo>
                    <a:pt x="41" y="2280"/>
                    <a:pt x="1" y="2428"/>
                    <a:pt x="59" y="2551"/>
                  </a:cubicBezTo>
                  <a:lnTo>
                    <a:pt x="571" y="3594"/>
                  </a:lnTo>
                  <a:cubicBezTo>
                    <a:pt x="571" y="3594"/>
                    <a:pt x="1156" y="2901"/>
                    <a:pt x="1156" y="1580"/>
                  </a:cubicBezTo>
                  <a:cubicBezTo>
                    <a:pt x="1156" y="260"/>
                    <a:pt x="1675" y="245"/>
                    <a:pt x="1675" y="245"/>
                  </a:cubicBezTo>
                  <a:cubicBezTo>
                    <a:pt x="1619" y="213"/>
                    <a:pt x="1564" y="194"/>
                    <a:pt x="1516" y="194"/>
                  </a:cubicBezTo>
                  <a:cubicBezTo>
                    <a:pt x="1484" y="194"/>
                    <a:pt x="1454" y="203"/>
                    <a:pt x="1430" y="220"/>
                  </a:cubicBezTo>
                  <a:lnTo>
                    <a:pt x="1437" y="47"/>
                  </a:lnTo>
                  <a:cubicBezTo>
                    <a:pt x="1437" y="20"/>
                    <a:pt x="1415" y="0"/>
                    <a:pt x="1389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7"/>
          <p:cNvGrpSpPr/>
          <p:nvPr/>
        </p:nvGrpSpPr>
        <p:grpSpPr>
          <a:xfrm>
            <a:off x="7594644" y="4165102"/>
            <a:ext cx="200221" cy="675201"/>
            <a:chOff x="7888869" y="4165102"/>
            <a:chExt cx="200221" cy="675201"/>
          </a:xfrm>
        </p:grpSpPr>
        <p:sp>
          <p:nvSpPr>
            <p:cNvPr id="493" name="Google Shape;493;p7"/>
            <p:cNvSpPr/>
            <p:nvPr/>
          </p:nvSpPr>
          <p:spPr>
            <a:xfrm>
              <a:off x="7964941" y="4306804"/>
              <a:ext cx="48165" cy="312575"/>
            </a:xfrm>
            <a:custGeom>
              <a:avLst/>
              <a:gdLst/>
              <a:ahLst/>
              <a:cxnLst/>
              <a:rect l="l" t="t" r="r" b="b"/>
              <a:pathLst>
                <a:path w="535" h="3472" extrusionOk="0">
                  <a:moveTo>
                    <a:pt x="0" y="0"/>
                  </a:moveTo>
                  <a:lnTo>
                    <a:pt x="0" y="3472"/>
                  </a:lnTo>
                  <a:lnTo>
                    <a:pt x="535" y="347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7888869" y="4619646"/>
              <a:ext cx="200221" cy="220657"/>
            </a:xfrm>
            <a:custGeom>
              <a:avLst/>
              <a:gdLst/>
              <a:ahLst/>
              <a:cxnLst/>
              <a:rect l="l" t="t" r="r" b="b"/>
              <a:pathLst>
                <a:path w="2224" h="2451" extrusionOk="0">
                  <a:moveTo>
                    <a:pt x="59" y="1"/>
                  </a:moveTo>
                  <a:cubicBezTo>
                    <a:pt x="59" y="1"/>
                    <a:pt x="1" y="365"/>
                    <a:pt x="398" y="542"/>
                  </a:cubicBezTo>
                  <a:cubicBezTo>
                    <a:pt x="795" y="715"/>
                    <a:pt x="845" y="924"/>
                    <a:pt x="845" y="1534"/>
                  </a:cubicBezTo>
                  <a:cubicBezTo>
                    <a:pt x="845" y="2141"/>
                    <a:pt x="1" y="2451"/>
                    <a:pt x="1" y="2451"/>
                  </a:cubicBezTo>
                  <a:lnTo>
                    <a:pt x="2224" y="2451"/>
                  </a:lnTo>
                  <a:cubicBezTo>
                    <a:pt x="2224" y="2451"/>
                    <a:pt x="1380" y="2141"/>
                    <a:pt x="1380" y="1534"/>
                  </a:cubicBezTo>
                  <a:cubicBezTo>
                    <a:pt x="1380" y="928"/>
                    <a:pt x="1426" y="715"/>
                    <a:pt x="1827" y="542"/>
                  </a:cubicBezTo>
                  <a:cubicBezTo>
                    <a:pt x="2224" y="365"/>
                    <a:pt x="2163" y="1"/>
                    <a:pt x="2163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965571" y="4165102"/>
              <a:ext cx="58878" cy="124418"/>
            </a:xfrm>
            <a:custGeom>
              <a:avLst/>
              <a:gdLst/>
              <a:ahLst/>
              <a:cxnLst/>
              <a:rect l="l" t="t" r="r" b="b"/>
              <a:pathLst>
                <a:path w="654" h="1382" extrusionOk="0">
                  <a:moveTo>
                    <a:pt x="271" y="1"/>
                  </a:moveTo>
                  <a:cubicBezTo>
                    <a:pt x="264" y="373"/>
                    <a:pt x="84" y="596"/>
                    <a:pt x="15" y="946"/>
                  </a:cubicBezTo>
                  <a:cubicBezTo>
                    <a:pt x="1" y="1022"/>
                    <a:pt x="1" y="1098"/>
                    <a:pt x="15" y="1174"/>
                  </a:cubicBezTo>
                  <a:cubicBezTo>
                    <a:pt x="41" y="1310"/>
                    <a:pt x="154" y="1381"/>
                    <a:pt x="267" y="1381"/>
                  </a:cubicBezTo>
                  <a:cubicBezTo>
                    <a:pt x="372" y="1381"/>
                    <a:pt x="477" y="1320"/>
                    <a:pt x="513" y="1195"/>
                  </a:cubicBezTo>
                  <a:cubicBezTo>
                    <a:pt x="654" y="701"/>
                    <a:pt x="271" y="1"/>
                    <a:pt x="271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7"/>
          <p:cNvGrpSpPr/>
          <p:nvPr/>
        </p:nvGrpSpPr>
        <p:grpSpPr>
          <a:xfrm>
            <a:off x="7778121" y="4669611"/>
            <a:ext cx="483898" cy="170691"/>
            <a:chOff x="8032821" y="4669611"/>
            <a:chExt cx="483898" cy="170691"/>
          </a:xfrm>
        </p:grpSpPr>
        <p:sp>
          <p:nvSpPr>
            <p:cNvPr id="497" name="Google Shape;497;p7"/>
            <p:cNvSpPr/>
            <p:nvPr/>
          </p:nvSpPr>
          <p:spPr>
            <a:xfrm>
              <a:off x="8034801" y="4669611"/>
              <a:ext cx="481917" cy="160969"/>
            </a:xfrm>
            <a:custGeom>
              <a:avLst/>
              <a:gdLst/>
              <a:ahLst/>
              <a:cxnLst/>
              <a:rect l="l" t="t" r="r" b="b"/>
              <a:pathLst>
                <a:path w="5353" h="1788" extrusionOk="0">
                  <a:moveTo>
                    <a:pt x="4201" y="1"/>
                  </a:moveTo>
                  <a:cubicBezTo>
                    <a:pt x="3510" y="1"/>
                    <a:pt x="3119" y="385"/>
                    <a:pt x="2519" y="385"/>
                  </a:cubicBezTo>
                  <a:cubicBezTo>
                    <a:pt x="2389" y="385"/>
                    <a:pt x="2249" y="367"/>
                    <a:pt x="2093" y="322"/>
                  </a:cubicBezTo>
                  <a:cubicBezTo>
                    <a:pt x="1672" y="203"/>
                    <a:pt x="1305" y="120"/>
                    <a:pt x="1007" y="120"/>
                  </a:cubicBezTo>
                  <a:cubicBezTo>
                    <a:pt x="648" y="120"/>
                    <a:pt x="389" y="240"/>
                    <a:pt x="253" y="561"/>
                  </a:cubicBezTo>
                  <a:cubicBezTo>
                    <a:pt x="0" y="1149"/>
                    <a:pt x="755" y="1524"/>
                    <a:pt x="755" y="1524"/>
                  </a:cubicBezTo>
                  <a:cubicBezTo>
                    <a:pt x="950" y="1673"/>
                    <a:pt x="1776" y="1787"/>
                    <a:pt x="2637" y="1787"/>
                  </a:cubicBezTo>
                  <a:cubicBezTo>
                    <a:pt x="3242" y="1787"/>
                    <a:pt x="3865" y="1731"/>
                    <a:pt x="4298" y="1589"/>
                  </a:cubicBezTo>
                  <a:cubicBezTo>
                    <a:pt x="5352" y="1246"/>
                    <a:pt x="5341" y="99"/>
                    <a:pt x="4374" y="9"/>
                  </a:cubicBezTo>
                  <a:cubicBezTo>
                    <a:pt x="4314" y="3"/>
                    <a:pt x="4257" y="1"/>
                    <a:pt x="4201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8032821" y="4784394"/>
              <a:ext cx="480297" cy="55907"/>
            </a:xfrm>
            <a:custGeom>
              <a:avLst/>
              <a:gdLst/>
              <a:ahLst/>
              <a:cxnLst/>
              <a:rect l="l" t="t" r="r" b="b"/>
              <a:pathLst>
                <a:path w="5335" h="621" extrusionOk="0">
                  <a:moveTo>
                    <a:pt x="344" y="0"/>
                  </a:moveTo>
                  <a:cubicBezTo>
                    <a:pt x="84" y="0"/>
                    <a:pt x="1" y="321"/>
                    <a:pt x="232" y="426"/>
                  </a:cubicBezTo>
                  <a:lnTo>
                    <a:pt x="232" y="621"/>
                  </a:lnTo>
                  <a:lnTo>
                    <a:pt x="5103" y="621"/>
                  </a:lnTo>
                  <a:lnTo>
                    <a:pt x="5103" y="426"/>
                  </a:lnTo>
                  <a:cubicBezTo>
                    <a:pt x="5334" y="321"/>
                    <a:pt x="5251" y="0"/>
                    <a:pt x="4992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7"/>
          <p:cNvGrpSpPr/>
          <p:nvPr/>
        </p:nvGrpSpPr>
        <p:grpSpPr>
          <a:xfrm>
            <a:off x="6960290" y="4645033"/>
            <a:ext cx="499743" cy="195268"/>
            <a:chOff x="7398315" y="4645033"/>
            <a:chExt cx="499743" cy="195268"/>
          </a:xfrm>
        </p:grpSpPr>
        <p:sp>
          <p:nvSpPr>
            <p:cNvPr id="500" name="Google Shape;500;p7"/>
            <p:cNvSpPr/>
            <p:nvPr/>
          </p:nvSpPr>
          <p:spPr>
            <a:xfrm>
              <a:off x="7623471" y="4645033"/>
              <a:ext cx="250547" cy="115865"/>
            </a:xfrm>
            <a:custGeom>
              <a:avLst/>
              <a:gdLst/>
              <a:ahLst/>
              <a:cxnLst/>
              <a:rect l="l" t="t" r="r" b="b"/>
              <a:pathLst>
                <a:path w="2783" h="1287" extrusionOk="0">
                  <a:moveTo>
                    <a:pt x="2112" y="1"/>
                  </a:moveTo>
                  <a:cubicBezTo>
                    <a:pt x="1784" y="1"/>
                    <a:pt x="1599" y="132"/>
                    <a:pt x="1255" y="132"/>
                  </a:cubicBezTo>
                  <a:cubicBezTo>
                    <a:pt x="1197" y="132"/>
                    <a:pt x="1134" y="128"/>
                    <a:pt x="1065" y="119"/>
                  </a:cubicBezTo>
                  <a:cubicBezTo>
                    <a:pt x="875" y="94"/>
                    <a:pt x="715" y="69"/>
                    <a:pt x="583" y="69"/>
                  </a:cubicBezTo>
                  <a:cubicBezTo>
                    <a:pt x="358" y="69"/>
                    <a:pt x="212" y="141"/>
                    <a:pt x="131" y="408"/>
                  </a:cubicBezTo>
                  <a:cubicBezTo>
                    <a:pt x="1" y="830"/>
                    <a:pt x="390" y="1101"/>
                    <a:pt x="390" y="1101"/>
                  </a:cubicBezTo>
                  <a:cubicBezTo>
                    <a:pt x="492" y="1206"/>
                    <a:pt x="918" y="1287"/>
                    <a:pt x="1365" y="1287"/>
                  </a:cubicBezTo>
                  <a:cubicBezTo>
                    <a:pt x="1682" y="1287"/>
                    <a:pt x="2010" y="1246"/>
                    <a:pt x="2238" y="1144"/>
                  </a:cubicBezTo>
                  <a:cubicBezTo>
                    <a:pt x="2783" y="899"/>
                    <a:pt x="2776" y="76"/>
                    <a:pt x="2274" y="11"/>
                  </a:cubicBezTo>
                  <a:cubicBezTo>
                    <a:pt x="2216" y="4"/>
                    <a:pt x="2162" y="1"/>
                    <a:pt x="2112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7415870" y="4732989"/>
              <a:ext cx="469493" cy="55997"/>
            </a:xfrm>
            <a:custGeom>
              <a:avLst/>
              <a:gdLst/>
              <a:ahLst/>
              <a:cxnLst/>
              <a:rect l="l" t="t" r="r" b="b"/>
              <a:pathLst>
                <a:path w="5215" h="622" extrusionOk="0">
                  <a:moveTo>
                    <a:pt x="4992" y="1"/>
                  </a:moveTo>
                  <a:cubicBezTo>
                    <a:pt x="4991" y="1"/>
                    <a:pt x="4989" y="1"/>
                    <a:pt x="4988" y="1"/>
                  </a:cubicBezTo>
                  <a:lnTo>
                    <a:pt x="224" y="1"/>
                  </a:lnTo>
                  <a:cubicBezTo>
                    <a:pt x="55" y="1"/>
                    <a:pt x="1" y="228"/>
                    <a:pt x="149" y="308"/>
                  </a:cubicBezTo>
                  <a:lnTo>
                    <a:pt x="329" y="398"/>
                  </a:lnTo>
                  <a:cubicBezTo>
                    <a:pt x="621" y="542"/>
                    <a:pt x="946" y="622"/>
                    <a:pt x="1275" y="622"/>
                  </a:cubicBezTo>
                  <a:lnTo>
                    <a:pt x="3934" y="622"/>
                  </a:lnTo>
                  <a:cubicBezTo>
                    <a:pt x="4263" y="622"/>
                    <a:pt x="4587" y="546"/>
                    <a:pt x="4880" y="398"/>
                  </a:cubicBezTo>
                  <a:lnTo>
                    <a:pt x="5060" y="308"/>
                  </a:lnTo>
                  <a:cubicBezTo>
                    <a:pt x="5214" y="233"/>
                    <a:pt x="5158" y="1"/>
                    <a:pt x="4992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7398315" y="4784394"/>
              <a:ext cx="499743" cy="55907"/>
            </a:xfrm>
            <a:custGeom>
              <a:avLst/>
              <a:gdLst/>
              <a:ahLst/>
              <a:cxnLst/>
              <a:rect l="l" t="t" r="r" b="b"/>
              <a:pathLst>
                <a:path w="5551" h="621" extrusionOk="0">
                  <a:moveTo>
                    <a:pt x="1" y="0"/>
                  </a:moveTo>
                  <a:cubicBezTo>
                    <a:pt x="1" y="343"/>
                    <a:pt x="279" y="621"/>
                    <a:pt x="621" y="621"/>
                  </a:cubicBezTo>
                  <a:lnTo>
                    <a:pt x="4930" y="621"/>
                  </a:lnTo>
                  <a:cubicBezTo>
                    <a:pt x="5273" y="621"/>
                    <a:pt x="5551" y="343"/>
                    <a:pt x="5551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7"/>
          <p:cNvSpPr/>
          <p:nvPr/>
        </p:nvSpPr>
        <p:spPr>
          <a:xfrm>
            <a:off x="-66376" y="4840200"/>
            <a:ext cx="4976919" cy="183036"/>
          </a:xfrm>
          <a:custGeom>
            <a:avLst/>
            <a:gdLst/>
            <a:ahLst/>
            <a:cxnLst/>
            <a:rect l="l" t="t" r="r" b="b"/>
            <a:pathLst>
              <a:path w="45255" h="2033" extrusionOk="0">
                <a:moveTo>
                  <a:pt x="1" y="1"/>
                </a:moveTo>
                <a:lnTo>
                  <a:pt x="1" y="2033"/>
                </a:lnTo>
                <a:lnTo>
                  <a:pt x="45255" y="2033"/>
                </a:lnTo>
                <a:lnTo>
                  <a:pt x="45255" y="1"/>
                </a:lnTo>
                <a:close/>
              </a:path>
            </a:pathLst>
          </a:custGeom>
          <a:solidFill>
            <a:srgbClr val="006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"/>
          <p:cNvSpPr/>
          <p:nvPr/>
        </p:nvSpPr>
        <p:spPr>
          <a:xfrm>
            <a:off x="-66376" y="5023143"/>
            <a:ext cx="4976919" cy="217158"/>
          </a:xfrm>
          <a:custGeom>
            <a:avLst/>
            <a:gdLst/>
            <a:ahLst/>
            <a:cxnLst/>
            <a:rect l="l" t="t" r="r" b="b"/>
            <a:pathLst>
              <a:path w="45255" h="2412" extrusionOk="0">
                <a:moveTo>
                  <a:pt x="1" y="1"/>
                </a:moveTo>
                <a:lnTo>
                  <a:pt x="1" y="2411"/>
                </a:lnTo>
                <a:lnTo>
                  <a:pt x="45255" y="2411"/>
                </a:lnTo>
                <a:lnTo>
                  <a:pt x="45255" y="1"/>
                </a:lnTo>
                <a:close/>
              </a:path>
            </a:pathLst>
          </a:custGeom>
          <a:solidFill>
            <a:srgbClr val="18CB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7"/>
          <p:cNvSpPr/>
          <p:nvPr/>
        </p:nvSpPr>
        <p:spPr>
          <a:xfrm>
            <a:off x="4265995" y="5023134"/>
            <a:ext cx="4886995" cy="217146"/>
          </a:xfrm>
          <a:custGeom>
            <a:avLst/>
            <a:gdLst/>
            <a:ahLst/>
            <a:cxnLst/>
            <a:rect l="l" t="t" r="r" b="b"/>
            <a:pathLst>
              <a:path w="45251" h="2412" extrusionOk="0">
                <a:moveTo>
                  <a:pt x="1" y="1"/>
                </a:moveTo>
                <a:lnTo>
                  <a:pt x="1" y="2411"/>
                </a:lnTo>
                <a:lnTo>
                  <a:pt x="45251" y="2411"/>
                </a:lnTo>
                <a:lnTo>
                  <a:pt x="45251" y="1"/>
                </a:lnTo>
                <a:close/>
              </a:path>
            </a:pathLst>
          </a:custGeom>
          <a:solidFill>
            <a:srgbClr val="18CB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" name="Google Shape;506;p7"/>
          <p:cNvGrpSpPr/>
          <p:nvPr/>
        </p:nvGrpSpPr>
        <p:grpSpPr>
          <a:xfrm>
            <a:off x="1992978" y="4170684"/>
            <a:ext cx="199951" cy="669619"/>
            <a:chOff x="1992978" y="4170684"/>
            <a:chExt cx="199951" cy="669619"/>
          </a:xfrm>
        </p:grpSpPr>
        <p:sp>
          <p:nvSpPr>
            <p:cNvPr id="507" name="Google Shape;507;p7"/>
            <p:cNvSpPr/>
            <p:nvPr/>
          </p:nvSpPr>
          <p:spPr>
            <a:xfrm>
              <a:off x="2068690" y="4306804"/>
              <a:ext cx="48165" cy="325900"/>
            </a:xfrm>
            <a:custGeom>
              <a:avLst/>
              <a:gdLst/>
              <a:ahLst/>
              <a:cxnLst/>
              <a:rect l="l" t="t" r="r" b="b"/>
              <a:pathLst>
                <a:path w="535" h="3620" extrusionOk="0">
                  <a:moveTo>
                    <a:pt x="1" y="0"/>
                  </a:moveTo>
                  <a:lnTo>
                    <a:pt x="1" y="3620"/>
                  </a:lnTo>
                  <a:lnTo>
                    <a:pt x="535" y="3620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1992978" y="4619646"/>
              <a:ext cx="199951" cy="220657"/>
            </a:xfrm>
            <a:custGeom>
              <a:avLst/>
              <a:gdLst/>
              <a:ahLst/>
              <a:cxnLst/>
              <a:rect l="l" t="t" r="r" b="b"/>
              <a:pathLst>
                <a:path w="2221" h="2451" extrusionOk="0">
                  <a:moveTo>
                    <a:pt x="279" y="1"/>
                  </a:moveTo>
                  <a:cubicBezTo>
                    <a:pt x="138" y="1"/>
                    <a:pt x="44" y="145"/>
                    <a:pt x="106" y="271"/>
                  </a:cubicBezTo>
                  <a:cubicBezTo>
                    <a:pt x="163" y="394"/>
                    <a:pt x="268" y="491"/>
                    <a:pt x="398" y="542"/>
                  </a:cubicBezTo>
                  <a:cubicBezTo>
                    <a:pt x="795" y="715"/>
                    <a:pt x="845" y="924"/>
                    <a:pt x="845" y="1534"/>
                  </a:cubicBezTo>
                  <a:cubicBezTo>
                    <a:pt x="845" y="2141"/>
                    <a:pt x="1" y="2451"/>
                    <a:pt x="1" y="2451"/>
                  </a:cubicBezTo>
                  <a:lnTo>
                    <a:pt x="2220" y="2451"/>
                  </a:lnTo>
                  <a:cubicBezTo>
                    <a:pt x="2220" y="2451"/>
                    <a:pt x="1379" y="2141"/>
                    <a:pt x="1379" y="1534"/>
                  </a:cubicBezTo>
                  <a:cubicBezTo>
                    <a:pt x="1379" y="928"/>
                    <a:pt x="1430" y="719"/>
                    <a:pt x="1827" y="542"/>
                  </a:cubicBezTo>
                  <a:cubicBezTo>
                    <a:pt x="1953" y="491"/>
                    <a:pt x="2058" y="394"/>
                    <a:pt x="2119" y="271"/>
                  </a:cubicBezTo>
                  <a:cubicBezTo>
                    <a:pt x="2177" y="145"/>
                    <a:pt x="2087" y="1"/>
                    <a:pt x="1946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2068600" y="4170684"/>
              <a:ext cx="54467" cy="116586"/>
            </a:xfrm>
            <a:custGeom>
              <a:avLst/>
              <a:gdLst/>
              <a:ahLst/>
              <a:cxnLst/>
              <a:rect l="l" t="t" r="r" b="b"/>
              <a:pathLst>
                <a:path w="605" h="1295" extrusionOk="0">
                  <a:moveTo>
                    <a:pt x="280" y="0"/>
                  </a:moveTo>
                  <a:cubicBezTo>
                    <a:pt x="272" y="376"/>
                    <a:pt x="92" y="596"/>
                    <a:pt x="23" y="949"/>
                  </a:cubicBezTo>
                  <a:cubicBezTo>
                    <a:pt x="20" y="971"/>
                    <a:pt x="16" y="996"/>
                    <a:pt x="13" y="1018"/>
                  </a:cubicBezTo>
                  <a:cubicBezTo>
                    <a:pt x="1" y="1197"/>
                    <a:pt x="146" y="1294"/>
                    <a:pt x="288" y="1294"/>
                  </a:cubicBezTo>
                  <a:cubicBezTo>
                    <a:pt x="409" y="1294"/>
                    <a:pt x="528" y="1223"/>
                    <a:pt x="547" y="1072"/>
                  </a:cubicBezTo>
                  <a:cubicBezTo>
                    <a:pt x="604" y="592"/>
                    <a:pt x="280" y="0"/>
                    <a:pt x="280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7"/>
          <p:cNvGrpSpPr/>
          <p:nvPr/>
        </p:nvGrpSpPr>
        <p:grpSpPr>
          <a:xfrm>
            <a:off x="7794887" y="-1179400"/>
            <a:ext cx="450408" cy="3091345"/>
            <a:chOff x="7794887" y="-953375"/>
            <a:chExt cx="450408" cy="3091345"/>
          </a:xfrm>
        </p:grpSpPr>
        <p:grpSp>
          <p:nvGrpSpPr>
            <p:cNvPr id="511" name="Google Shape;511;p7"/>
            <p:cNvGrpSpPr/>
            <p:nvPr/>
          </p:nvGrpSpPr>
          <p:grpSpPr>
            <a:xfrm>
              <a:off x="7794887" y="1124270"/>
              <a:ext cx="450408" cy="1013700"/>
              <a:chOff x="7747887" y="2048220"/>
              <a:chExt cx="450408" cy="1013700"/>
            </a:xfrm>
          </p:grpSpPr>
          <p:sp>
            <p:nvSpPr>
              <p:cNvPr id="512" name="Google Shape;512;p7"/>
              <p:cNvSpPr/>
              <p:nvPr/>
            </p:nvSpPr>
            <p:spPr>
              <a:xfrm>
                <a:off x="7873654" y="2048220"/>
                <a:ext cx="198601" cy="15277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971"/>
                    </a:cubicBezTo>
                    <a:lnTo>
                      <a:pt x="0" y="1119"/>
                    </a:ln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7873654" y="2862690"/>
                <a:ext cx="198871" cy="199231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2213" extrusionOk="0">
                    <a:moveTo>
                      <a:pt x="448" y="0"/>
                    </a:moveTo>
                    <a:cubicBezTo>
                      <a:pt x="202" y="0"/>
                      <a:pt x="0" y="203"/>
                      <a:pt x="0" y="448"/>
                    </a:cubicBezTo>
                    <a:cubicBezTo>
                      <a:pt x="0" y="744"/>
                      <a:pt x="116" y="1022"/>
                      <a:pt x="325" y="1231"/>
                    </a:cubicBezTo>
                    <a:cubicBezTo>
                      <a:pt x="343" y="1249"/>
                      <a:pt x="365" y="1267"/>
                      <a:pt x="387" y="1289"/>
                    </a:cubicBezTo>
                    <a:cubicBezTo>
                      <a:pt x="672" y="1545"/>
                      <a:pt x="910" y="1852"/>
                      <a:pt x="1094" y="2191"/>
                    </a:cubicBezTo>
                    <a:lnTo>
                      <a:pt x="1105" y="2213"/>
                    </a:lnTo>
                    <a:lnTo>
                      <a:pt x="1119" y="2184"/>
                    </a:lnTo>
                    <a:cubicBezTo>
                      <a:pt x="1300" y="1848"/>
                      <a:pt x="1538" y="1545"/>
                      <a:pt x="1819" y="1289"/>
                    </a:cubicBezTo>
                    <a:cubicBezTo>
                      <a:pt x="1844" y="1271"/>
                      <a:pt x="1862" y="1249"/>
                      <a:pt x="1884" y="1231"/>
                    </a:cubicBezTo>
                    <a:cubicBezTo>
                      <a:pt x="2090" y="1025"/>
                      <a:pt x="2209" y="744"/>
                      <a:pt x="2205" y="452"/>
                    </a:cubicBezTo>
                    <a:cubicBezTo>
                      <a:pt x="2205" y="205"/>
                      <a:pt x="2010" y="4"/>
                      <a:pt x="1764" y="4"/>
                    </a:cubicBezTo>
                    <a:cubicBezTo>
                      <a:pt x="1762" y="4"/>
                      <a:pt x="1760" y="4"/>
                      <a:pt x="1758" y="4"/>
                    </a:cubicBezTo>
                    <a:lnTo>
                      <a:pt x="448" y="0"/>
                    </a:ln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7747887" y="2187581"/>
                <a:ext cx="450408" cy="683669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4" extrusionOk="0">
                    <a:moveTo>
                      <a:pt x="538" y="0"/>
                    </a:moveTo>
                    <a:cubicBezTo>
                      <a:pt x="239" y="0"/>
                      <a:pt x="1" y="239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3"/>
                      <a:pt x="538" y="7593"/>
                    </a:cubicBezTo>
                    <a:lnTo>
                      <a:pt x="4465" y="7593"/>
                    </a:lnTo>
                    <a:cubicBezTo>
                      <a:pt x="4761" y="7593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39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7948646" y="2295073"/>
                <a:ext cx="48255" cy="501453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7" y="5569"/>
                    </a:lnTo>
                    <a:cubicBezTo>
                      <a:pt x="503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3" y="1"/>
                      <a:pt x="467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7825580" y="2295073"/>
                <a:ext cx="48165" cy="50145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2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2" y="5569"/>
                    </a:cubicBezTo>
                    <a:lnTo>
                      <a:pt x="466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6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8072162" y="2295073"/>
                <a:ext cx="48165" cy="50145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18" name="Google Shape;518;p7"/>
            <p:cNvCxnSpPr/>
            <p:nvPr/>
          </p:nvCxnSpPr>
          <p:spPr>
            <a:xfrm rot="10800000">
              <a:off x="8020075" y="-953375"/>
              <a:ext cx="0" cy="2148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9" name="Google Shape;519;p7"/>
          <p:cNvGrpSpPr/>
          <p:nvPr/>
        </p:nvGrpSpPr>
        <p:grpSpPr>
          <a:xfrm>
            <a:off x="898701" y="-1179400"/>
            <a:ext cx="450408" cy="3091440"/>
            <a:chOff x="898701" y="-953375"/>
            <a:chExt cx="450408" cy="3091440"/>
          </a:xfrm>
        </p:grpSpPr>
        <p:grpSp>
          <p:nvGrpSpPr>
            <p:cNvPr id="520" name="Google Shape;520;p7"/>
            <p:cNvGrpSpPr/>
            <p:nvPr/>
          </p:nvGrpSpPr>
          <p:grpSpPr>
            <a:xfrm>
              <a:off x="898701" y="1124356"/>
              <a:ext cx="450408" cy="1013710"/>
              <a:chOff x="5353000" y="2059225"/>
              <a:chExt cx="125075" cy="281500"/>
            </a:xfrm>
          </p:grpSpPr>
          <p:sp>
            <p:nvSpPr>
              <p:cNvPr id="521" name="Google Shape;521;p7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27" name="Google Shape;527;p7"/>
            <p:cNvCxnSpPr/>
            <p:nvPr/>
          </p:nvCxnSpPr>
          <p:spPr>
            <a:xfrm rot="10800000">
              <a:off x="1123900" y="-953375"/>
              <a:ext cx="0" cy="21480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8" name="Google Shape;528;p7"/>
          <p:cNvSpPr txBox="1">
            <a:spLocks noGrp="1"/>
          </p:cNvSpPr>
          <p:nvPr>
            <p:ph type="title"/>
          </p:nvPr>
        </p:nvSpPr>
        <p:spPr>
          <a:xfrm>
            <a:off x="2384150" y="347475"/>
            <a:ext cx="4375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9" name="Google Shape;529;p7"/>
          <p:cNvSpPr txBox="1">
            <a:spLocks noGrp="1"/>
          </p:cNvSpPr>
          <p:nvPr>
            <p:ph type="subTitle" idx="1"/>
          </p:nvPr>
        </p:nvSpPr>
        <p:spPr>
          <a:xfrm>
            <a:off x="3320538" y="1225725"/>
            <a:ext cx="2502900" cy="9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8"/>
          <p:cNvGrpSpPr/>
          <p:nvPr/>
        </p:nvGrpSpPr>
        <p:grpSpPr>
          <a:xfrm>
            <a:off x="516199" y="1957200"/>
            <a:ext cx="8111625" cy="2899714"/>
            <a:chOff x="516199" y="1957200"/>
            <a:chExt cx="8111625" cy="2899714"/>
          </a:xfrm>
        </p:grpSpPr>
        <p:sp>
          <p:nvSpPr>
            <p:cNvPr id="532" name="Google Shape;532;p8"/>
            <p:cNvSpPr/>
            <p:nvPr/>
          </p:nvSpPr>
          <p:spPr>
            <a:xfrm>
              <a:off x="516199" y="4697800"/>
              <a:ext cx="8111625" cy="102575"/>
            </a:xfrm>
            <a:custGeom>
              <a:avLst/>
              <a:gdLst/>
              <a:ahLst/>
              <a:cxnLst/>
              <a:rect l="l" t="t" r="r" b="b"/>
              <a:pathLst>
                <a:path w="41248" h="704" extrusionOk="0">
                  <a:moveTo>
                    <a:pt x="20622" y="1"/>
                  </a:moveTo>
                  <a:cubicBezTo>
                    <a:pt x="41248" y="1"/>
                    <a:pt x="40109" y="364"/>
                    <a:pt x="40109" y="704"/>
                  </a:cubicBezTo>
                  <a:lnTo>
                    <a:pt x="1139" y="704"/>
                  </a:lnTo>
                  <a:cubicBezTo>
                    <a:pt x="1139" y="364"/>
                    <a:pt x="1" y="1"/>
                    <a:pt x="20622" y="1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1922844" y="4183274"/>
              <a:ext cx="85679" cy="88012"/>
            </a:xfrm>
            <a:custGeom>
              <a:avLst/>
              <a:gdLst/>
              <a:ahLst/>
              <a:cxnLst/>
              <a:rect l="l" t="t" r="r" b="b"/>
              <a:pathLst>
                <a:path w="588" h="604" extrusionOk="0">
                  <a:moveTo>
                    <a:pt x="1" y="604"/>
                  </a:moveTo>
                  <a:cubicBezTo>
                    <a:pt x="320" y="384"/>
                    <a:pt x="348" y="308"/>
                    <a:pt x="568" y="20"/>
                  </a:cubicBezTo>
                  <a:lnTo>
                    <a:pt x="588" y="0"/>
                  </a:lnTo>
                  <a:cubicBezTo>
                    <a:pt x="456" y="300"/>
                    <a:pt x="292" y="460"/>
                    <a:pt x="1" y="604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1912936" y="4287460"/>
              <a:ext cx="79413" cy="93840"/>
            </a:xfrm>
            <a:custGeom>
              <a:avLst/>
              <a:gdLst/>
              <a:ahLst/>
              <a:cxnLst/>
              <a:rect l="l" t="t" r="r" b="b"/>
              <a:pathLst>
                <a:path w="545" h="644" extrusionOk="0">
                  <a:moveTo>
                    <a:pt x="1" y="644"/>
                  </a:moveTo>
                  <a:cubicBezTo>
                    <a:pt x="204" y="468"/>
                    <a:pt x="428" y="244"/>
                    <a:pt x="544" y="0"/>
                  </a:cubicBezTo>
                  <a:cubicBezTo>
                    <a:pt x="496" y="268"/>
                    <a:pt x="224" y="508"/>
                    <a:pt x="1" y="644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1324399" y="2904342"/>
              <a:ext cx="513637" cy="550220"/>
            </a:xfrm>
            <a:custGeom>
              <a:avLst/>
              <a:gdLst/>
              <a:ahLst/>
              <a:cxnLst/>
              <a:rect l="l" t="t" r="r" b="b"/>
              <a:pathLst>
                <a:path w="3525" h="3776" extrusionOk="0">
                  <a:moveTo>
                    <a:pt x="3464" y="3776"/>
                  </a:moveTo>
                  <a:cubicBezTo>
                    <a:pt x="3381" y="3560"/>
                    <a:pt x="3281" y="3352"/>
                    <a:pt x="3173" y="3149"/>
                  </a:cubicBezTo>
                  <a:cubicBezTo>
                    <a:pt x="3213" y="2989"/>
                    <a:pt x="3253" y="2809"/>
                    <a:pt x="3237" y="2829"/>
                  </a:cubicBezTo>
                  <a:cubicBezTo>
                    <a:pt x="3225" y="2849"/>
                    <a:pt x="3169" y="2945"/>
                    <a:pt x="3113" y="3037"/>
                  </a:cubicBezTo>
                  <a:cubicBezTo>
                    <a:pt x="3093" y="3001"/>
                    <a:pt x="3073" y="2965"/>
                    <a:pt x="3053" y="2929"/>
                  </a:cubicBezTo>
                  <a:lnTo>
                    <a:pt x="3121" y="2386"/>
                  </a:lnTo>
                  <a:lnTo>
                    <a:pt x="2989" y="2825"/>
                  </a:lnTo>
                  <a:cubicBezTo>
                    <a:pt x="2921" y="2713"/>
                    <a:pt x="2849" y="2609"/>
                    <a:pt x="2777" y="2513"/>
                  </a:cubicBezTo>
                  <a:cubicBezTo>
                    <a:pt x="2833" y="2338"/>
                    <a:pt x="2913" y="2058"/>
                    <a:pt x="2901" y="2078"/>
                  </a:cubicBezTo>
                  <a:cubicBezTo>
                    <a:pt x="2885" y="2098"/>
                    <a:pt x="2773" y="2270"/>
                    <a:pt x="2693" y="2398"/>
                  </a:cubicBezTo>
                  <a:cubicBezTo>
                    <a:pt x="2638" y="2326"/>
                    <a:pt x="2586" y="2262"/>
                    <a:pt x="2530" y="2198"/>
                  </a:cubicBezTo>
                  <a:lnTo>
                    <a:pt x="2638" y="1886"/>
                  </a:lnTo>
                  <a:lnTo>
                    <a:pt x="2466" y="2122"/>
                  </a:lnTo>
                  <a:cubicBezTo>
                    <a:pt x="2366" y="2014"/>
                    <a:pt x="2270" y="1918"/>
                    <a:pt x="2170" y="1822"/>
                  </a:cubicBezTo>
                  <a:cubicBezTo>
                    <a:pt x="2234" y="1619"/>
                    <a:pt x="2358" y="1231"/>
                    <a:pt x="2350" y="1243"/>
                  </a:cubicBezTo>
                  <a:cubicBezTo>
                    <a:pt x="2338" y="1259"/>
                    <a:pt x="2162" y="1575"/>
                    <a:pt x="2070" y="1734"/>
                  </a:cubicBezTo>
                  <a:cubicBezTo>
                    <a:pt x="2006" y="1678"/>
                    <a:pt x="1938" y="1623"/>
                    <a:pt x="1874" y="1575"/>
                  </a:cubicBezTo>
                  <a:lnTo>
                    <a:pt x="2026" y="1187"/>
                  </a:lnTo>
                  <a:lnTo>
                    <a:pt x="1811" y="1523"/>
                  </a:lnTo>
                  <a:cubicBezTo>
                    <a:pt x="1699" y="1439"/>
                    <a:pt x="1587" y="1359"/>
                    <a:pt x="1475" y="1287"/>
                  </a:cubicBezTo>
                  <a:lnTo>
                    <a:pt x="1655" y="867"/>
                  </a:lnTo>
                  <a:lnTo>
                    <a:pt x="1331" y="1199"/>
                  </a:lnTo>
                  <a:cubicBezTo>
                    <a:pt x="1239" y="1143"/>
                    <a:pt x="1143" y="1091"/>
                    <a:pt x="1052" y="1039"/>
                  </a:cubicBezTo>
                  <a:lnTo>
                    <a:pt x="1179" y="668"/>
                  </a:lnTo>
                  <a:lnTo>
                    <a:pt x="976" y="999"/>
                  </a:lnTo>
                  <a:cubicBezTo>
                    <a:pt x="908" y="963"/>
                    <a:pt x="840" y="931"/>
                    <a:pt x="776" y="895"/>
                  </a:cubicBezTo>
                  <a:lnTo>
                    <a:pt x="868" y="584"/>
                  </a:lnTo>
                  <a:lnTo>
                    <a:pt x="708" y="863"/>
                  </a:lnTo>
                  <a:lnTo>
                    <a:pt x="520" y="772"/>
                  </a:lnTo>
                  <a:lnTo>
                    <a:pt x="564" y="592"/>
                  </a:lnTo>
                  <a:lnTo>
                    <a:pt x="484" y="756"/>
                  </a:lnTo>
                  <a:cubicBezTo>
                    <a:pt x="316" y="672"/>
                    <a:pt x="153" y="596"/>
                    <a:pt x="1" y="516"/>
                  </a:cubicBezTo>
                  <a:cubicBezTo>
                    <a:pt x="1371" y="1"/>
                    <a:pt x="3524" y="1319"/>
                    <a:pt x="3464" y="3776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1326731" y="2829299"/>
              <a:ext cx="671297" cy="334270"/>
            </a:xfrm>
            <a:custGeom>
              <a:avLst/>
              <a:gdLst/>
              <a:ahLst/>
              <a:cxnLst/>
              <a:rect l="l" t="t" r="r" b="b"/>
              <a:pathLst>
                <a:path w="4607" h="2294" extrusionOk="0">
                  <a:moveTo>
                    <a:pt x="4607" y="2293"/>
                  </a:moveTo>
                  <a:cubicBezTo>
                    <a:pt x="4427" y="2145"/>
                    <a:pt x="4239" y="2010"/>
                    <a:pt x="4048" y="1882"/>
                  </a:cubicBezTo>
                  <a:cubicBezTo>
                    <a:pt x="4004" y="1726"/>
                    <a:pt x="3952" y="1550"/>
                    <a:pt x="3948" y="1574"/>
                  </a:cubicBezTo>
                  <a:cubicBezTo>
                    <a:pt x="3944" y="1594"/>
                    <a:pt x="3944" y="1706"/>
                    <a:pt x="3940" y="1814"/>
                  </a:cubicBezTo>
                  <a:lnTo>
                    <a:pt x="3832" y="1750"/>
                  </a:lnTo>
                  <a:lnTo>
                    <a:pt x="3632" y="1239"/>
                  </a:lnTo>
                  <a:lnTo>
                    <a:pt x="3732" y="1690"/>
                  </a:lnTo>
                  <a:cubicBezTo>
                    <a:pt x="3616" y="1626"/>
                    <a:pt x="3504" y="1566"/>
                    <a:pt x="3397" y="1518"/>
                  </a:cubicBezTo>
                  <a:cubicBezTo>
                    <a:pt x="3357" y="1339"/>
                    <a:pt x="3297" y="1055"/>
                    <a:pt x="3293" y="1079"/>
                  </a:cubicBezTo>
                  <a:cubicBezTo>
                    <a:pt x="3289" y="1103"/>
                    <a:pt x="3277" y="1307"/>
                    <a:pt x="3265" y="1458"/>
                  </a:cubicBezTo>
                  <a:cubicBezTo>
                    <a:pt x="3185" y="1422"/>
                    <a:pt x="3105" y="1390"/>
                    <a:pt x="3025" y="1362"/>
                  </a:cubicBezTo>
                  <a:lnTo>
                    <a:pt x="2973" y="1035"/>
                  </a:lnTo>
                  <a:lnTo>
                    <a:pt x="2933" y="1327"/>
                  </a:lnTo>
                  <a:cubicBezTo>
                    <a:pt x="2797" y="1279"/>
                    <a:pt x="2661" y="1243"/>
                    <a:pt x="2534" y="1211"/>
                  </a:cubicBezTo>
                  <a:cubicBezTo>
                    <a:pt x="2490" y="999"/>
                    <a:pt x="2410" y="599"/>
                    <a:pt x="2410" y="615"/>
                  </a:cubicBezTo>
                  <a:cubicBezTo>
                    <a:pt x="2406" y="635"/>
                    <a:pt x="2406" y="995"/>
                    <a:pt x="2406" y="1179"/>
                  </a:cubicBezTo>
                  <a:cubicBezTo>
                    <a:pt x="2318" y="1159"/>
                    <a:pt x="2238" y="1147"/>
                    <a:pt x="2154" y="1131"/>
                  </a:cubicBezTo>
                  <a:lnTo>
                    <a:pt x="2098" y="723"/>
                  </a:lnTo>
                  <a:lnTo>
                    <a:pt x="2070" y="1119"/>
                  </a:lnTo>
                  <a:cubicBezTo>
                    <a:pt x="1930" y="1099"/>
                    <a:pt x="1795" y="1087"/>
                    <a:pt x="1663" y="1075"/>
                  </a:cubicBezTo>
                  <a:lnTo>
                    <a:pt x="1619" y="619"/>
                  </a:lnTo>
                  <a:lnTo>
                    <a:pt x="1499" y="1071"/>
                  </a:lnTo>
                  <a:cubicBezTo>
                    <a:pt x="1387" y="1067"/>
                    <a:pt x="1279" y="1067"/>
                    <a:pt x="1175" y="1067"/>
                  </a:cubicBezTo>
                  <a:lnTo>
                    <a:pt x="1107" y="675"/>
                  </a:lnTo>
                  <a:cubicBezTo>
                    <a:pt x="1107" y="675"/>
                    <a:pt x="1095" y="931"/>
                    <a:pt x="1087" y="1067"/>
                  </a:cubicBezTo>
                  <a:cubicBezTo>
                    <a:pt x="1012" y="1067"/>
                    <a:pt x="940" y="1071"/>
                    <a:pt x="864" y="1075"/>
                  </a:cubicBezTo>
                  <a:lnTo>
                    <a:pt x="792" y="755"/>
                  </a:lnTo>
                  <a:lnTo>
                    <a:pt x="788" y="1079"/>
                  </a:lnTo>
                  <a:cubicBezTo>
                    <a:pt x="716" y="1079"/>
                    <a:pt x="644" y="1083"/>
                    <a:pt x="576" y="1087"/>
                  </a:cubicBezTo>
                  <a:lnTo>
                    <a:pt x="532" y="911"/>
                  </a:lnTo>
                  <a:lnTo>
                    <a:pt x="540" y="1091"/>
                  </a:lnTo>
                  <a:cubicBezTo>
                    <a:pt x="352" y="1099"/>
                    <a:pt x="173" y="1111"/>
                    <a:pt x="1" y="1115"/>
                  </a:cubicBezTo>
                  <a:cubicBezTo>
                    <a:pt x="948" y="0"/>
                    <a:pt x="3472" y="112"/>
                    <a:pt x="4607" y="2293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1321485" y="2687228"/>
              <a:ext cx="621901" cy="322613"/>
            </a:xfrm>
            <a:custGeom>
              <a:avLst/>
              <a:gdLst/>
              <a:ahLst/>
              <a:cxnLst/>
              <a:rect l="l" t="t" r="r" b="b"/>
              <a:pathLst>
                <a:path w="4268" h="2214" extrusionOk="0">
                  <a:moveTo>
                    <a:pt x="4267" y="1347"/>
                  </a:moveTo>
                  <a:cubicBezTo>
                    <a:pt x="4064" y="1295"/>
                    <a:pt x="3856" y="1259"/>
                    <a:pt x="3648" y="1231"/>
                  </a:cubicBezTo>
                  <a:cubicBezTo>
                    <a:pt x="3548" y="1119"/>
                    <a:pt x="3437" y="995"/>
                    <a:pt x="3441" y="1015"/>
                  </a:cubicBezTo>
                  <a:cubicBezTo>
                    <a:pt x="3449" y="1035"/>
                    <a:pt x="3492" y="1127"/>
                    <a:pt x="3532" y="1219"/>
                  </a:cubicBezTo>
                  <a:cubicBezTo>
                    <a:pt x="3492" y="1215"/>
                    <a:pt x="3456" y="1211"/>
                    <a:pt x="3417" y="1207"/>
                  </a:cubicBezTo>
                  <a:lnTo>
                    <a:pt x="3049" y="867"/>
                  </a:lnTo>
                  <a:lnTo>
                    <a:pt x="3309" y="1199"/>
                  </a:lnTo>
                  <a:cubicBezTo>
                    <a:pt x="3189" y="1191"/>
                    <a:pt x="3073" y="1187"/>
                    <a:pt x="2961" y="1191"/>
                  </a:cubicBezTo>
                  <a:cubicBezTo>
                    <a:pt x="2857" y="1055"/>
                    <a:pt x="2693" y="847"/>
                    <a:pt x="2701" y="871"/>
                  </a:cubicBezTo>
                  <a:cubicBezTo>
                    <a:pt x="2709" y="891"/>
                    <a:pt x="2777" y="1067"/>
                    <a:pt x="2829" y="1195"/>
                  </a:cubicBezTo>
                  <a:cubicBezTo>
                    <a:pt x="2749" y="1195"/>
                    <a:pt x="2670" y="1203"/>
                    <a:pt x="2594" y="1211"/>
                  </a:cubicBezTo>
                  <a:lnTo>
                    <a:pt x="2422" y="963"/>
                  </a:lnTo>
                  <a:lnTo>
                    <a:pt x="2506" y="1219"/>
                  </a:lnTo>
                  <a:cubicBezTo>
                    <a:pt x="2374" y="1235"/>
                    <a:pt x="2246" y="1255"/>
                    <a:pt x="2126" y="1283"/>
                  </a:cubicBezTo>
                  <a:cubicBezTo>
                    <a:pt x="2010" y="1123"/>
                    <a:pt x="1783" y="827"/>
                    <a:pt x="1787" y="839"/>
                  </a:cubicBezTo>
                  <a:cubicBezTo>
                    <a:pt x="1791" y="855"/>
                    <a:pt x="1938" y="1155"/>
                    <a:pt x="2006" y="1307"/>
                  </a:cubicBezTo>
                  <a:cubicBezTo>
                    <a:pt x="1930" y="1327"/>
                    <a:pt x="1859" y="1347"/>
                    <a:pt x="1783" y="1367"/>
                  </a:cubicBezTo>
                  <a:lnTo>
                    <a:pt x="1575" y="1051"/>
                  </a:lnTo>
                  <a:lnTo>
                    <a:pt x="1711" y="1391"/>
                  </a:lnTo>
                  <a:cubicBezTo>
                    <a:pt x="1587" y="1431"/>
                    <a:pt x="1471" y="1475"/>
                    <a:pt x="1355" y="1519"/>
                  </a:cubicBezTo>
                  <a:lnTo>
                    <a:pt x="1139" y="1163"/>
                  </a:lnTo>
                  <a:lnTo>
                    <a:pt x="1215" y="1578"/>
                  </a:lnTo>
                  <a:cubicBezTo>
                    <a:pt x="1123" y="1618"/>
                    <a:pt x="1036" y="1662"/>
                    <a:pt x="948" y="1702"/>
                  </a:cubicBezTo>
                  <a:lnTo>
                    <a:pt x="740" y="1407"/>
                  </a:lnTo>
                  <a:lnTo>
                    <a:pt x="876" y="1738"/>
                  </a:lnTo>
                  <a:cubicBezTo>
                    <a:pt x="816" y="1770"/>
                    <a:pt x="752" y="1802"/>
                    <a:pt x="692" y="1834"/>
                  </a:cubicBezTo>
                  <a:lnTo>
                    <a:pt x="512" y="1598"/>
                  </a:lnTo>
                  <a:lnTo>
                    <a:pt x="632" y="1866"/>
                  </a:lnTo>
                  <a:cubicBezTo>
                    <a:pt x="576" y="1898"/>
                    <a:pt x="520" y="1930"/>
                    <a:pt x="464" y="1958"/>
                  </a:cubicBezTo>
                  <a:lnTo>
                    <a:pt x="356" y="1830"/>
                  </a:lnTo>
                  <a:lnTo>
                    <a:pt x="436" y="1978"/>
                  </a:lnTo>
                  <a:cubicBezTo>
                    <a:pt x="285" y="2058"/>
                    <a:pt x="141" y="2142"/>
                    <a:pt x="1" y="2214"/>
                  </a:cubicBezTo>
                  <a:cubicBezTo>
                    <a:pt x="340" y="915"/>
                    <a:pt x="2466" y="1"/>
                    <a:pt x="4267" y="1347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916985" y="2937565"/>
              <a:ext cx="494985" cy="585191"/>
            </a:xfrm>
            <a:custGeom>
              <a:avLst/>
              <a:gdLst/>
              <a:ahLst/>
              <a:cxnLst/>
              <a:rect l="l" t="t" r="r" b="b"/>
              <a:pathLst>
                <a:path w="3397" h="4016" extrusionOk="0">
                  <a:moveTo>
                    <a:pt x="376" y="4015"/>
                  </a:moveTo>
                  <a:cubicBezTo>
                    <a:pt x="432" y="3791"/>
                    <a:pt x="504" y="3572"/>
                    <a:pt x="584" y="3356"/>
                  </a:cubicBezTo>
                  <a:cubicBezTo>
                    <a:pt x="524" y="3204"/>
                    <a:pt x="460" y="3032"/>
                    <a:pt x="480" y="3048"/>
                  </a:cubicBezTo>
                  <a:cubicBezTo>
                    <a:pt x="496" y="3064"/>
                    <a:pt x="564" y="3152"/>
                    <a:pt x="628" y="3240"/>
                  </a:cubicBezTo>
                  <a:cubicBezTo>
                    <a:pt x="644" y="3200"/>
                    <a:pt x="660" y="3160"/>
                    <a:pt x="680" y="3120"/>
                  </a:cubicBezTo>
                  <a:lnTo>
                    <a:pt x="540" y="2593"/>
                  </a:lnTo>
                  <a:lnTo>
                    <a:pt x="728" y="3012"/>
                  </a:lnTo>
                  <a:cubicBezTo>
                    <a:pt x="779" y="2893"/>
                    <a:pt x="835" y="2781"/>
                    <a:pt x="895" y="2673"/>
                  </a:cubicBezTo>
                  <a:cubicBezTo>
                    <a:pt x="819" y="2505"/>
                    <a:pt x="700" y="2241"/>
                    <a:pt x="716" y="2261"/>
                  </a:cubicBezTo>
                  <a:lnTo>
                    <a:pt x="967" y="2549"/>
                  </a:lnTo>
                  <a:cubicBezTo>
                    <a:pt x="1011" y="2473"/>
                    <a:pt x="1055" y="2397"/>
                    <a:pt x="1103" y="2329"/>
                  </a:cubicBezTo>
                  <a:lnTo>
                    <a:pt x="951" y="2034"/>
                  </a:lnTo>
                  <a:lnTo>
                    <a:pt x="1159" y="2245"/>
                  </a:lnTo>
                  <a:cubicBezTo>
                    <a:pt x="1239" y="2130"/>
                    <a:pt x="1323" y="2018"/>
                    <a:pt x="1411" y="1914"/>
                  </a:cubicBezTo>
                  <a:cubicBezTo>
                    <a:pt x="1319" y="1718"/>
                    <a:pt x="1147" y="1351"/>
                    <a:pt x="1159" y="1363"/>
                  </a:cubicBezTo>
                  <a:cubicBezTo>
                    <a:pt x="1171" y="1379"/>
                    <a:pt x="1387" y="1666"/>
                    <a:pt x="1495" y="1814"/>
                  </a:cubicBezTo>
                  <a:cubicBezTo>
                    <a:pt x="1554" y="1750"/>
                    <a:pt x="1610" y="1686"/>
                    <a:pt x="1670" y="1626"/>
                  </a:cubicBezTo>
                  <a:lnTo>
                    <a:pt x="1471" y="1263"/>
                  </a:lnTo>
                  <a:lnTo>
                    <a:pt x="1726" y="1566"/>
                  </a:lnTo>
                  <a:cubicBezTo>
                    <a:pt x="1826" y="1466"/>
                    <a:pt x="1926" y="1379"/>
                    <a:pt x="2030" y="1291"/>
                  </a:cubicBezTo>
                  <a:lnTo>
                    <a:pt x="1798" y="899"/>
                  </a:lnTo>
                  <a:lnTo>
                    <a:pt x="2158" y="1187"/>
                  </a:lnTo>
                  <a:cubicBezTo>
                    <a:pt x="2246" y="1119"/>
                    <a:pt x="2329" y="1055"/>
                    <a:pt x="2417" y="991"/>
                  </a:cubicBezTo>
                  <a:lnTo>
                    <a:pt x="2238" y="639"/>
                  </a:lnTo>
                  <a:lnTo>
                    <a:pt x="2489" y="939"/>
                  </a:lnTo>
                  <a:cubicBezTo>
                    <a:pt x="2553" y="895"/>
                    <a:pt x="2613" y="855"/>
                    <a:pt x="2677" y="811"/>
                  </a:cubicBezTo>
                  <a:lnTo>
                    <a:pt x="2541" y="512"/>
                  </a:lnTo>
                  <a:lnTo>
                    <a:pt x="2741" y="767"/>
                  </a:lnTo>
                  <a:cubicBezTo>
                    <a:pt x="2801" y="727"/>
                    <a:pt x="2857" y="691"/>
                    <a:pt x="2917" y="651"/>
                  </a:cubicBezTo>
                  <a:lnTo>
                    <a:pt x="2845" y="480"/>
                  </a:lnTo>
                  <a:lnTo>
                    <a:pt x="2945" y="631"/>
                  </a:lnTo>
                  <a:cubicBezTo>
                    <a:pt x="3105" y="528"/>
                    <a:pt x="3256" y="432"/>
                    <a:pt x="3396" y="332"/>
                  </a:cubicBezTo>
                  <a:cubicBezTo>
                    <a:pt x="1966" y="0"/>
                    <a:pt x="0" y="1586"/>
                    <a:pt x="376" y="4015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766754" y="2854945"/>
              <a:ext cx="644049" cy="400571"/>
            </a:xfrm>
            <a:custGeom>
              <a:avLst/>
              <a:gdLst/>
              <a:ahLst/>
              <a:cxnLst/>
              <a:rect l="l" t="t" r="r" b="b"/>
              <a:pathLst>
                <a:path w="4420" h="2749" extrusionOk="0">
                  <a:moveTo>
                    <a:pt x="1" y="2748"/>
                  </a:moveTo>
                  <a:cubicBezTo>
                    <a:pt x="157" y="2581"/>
                    <a:pt x="324" y="2421"/>
                    <a:pt x="500" y="2273"/>
                  </a:cubicBezTo>
                  <a:cubicBezTo>
                    <a:pt x="524" y="2109"/>
                    <a:pt x="552" y="1930"/>
                    <a:pt x="560" y="1950"/>
                  </a:cubicBezTo>
                  <a:cubicBezTo>
                    <a:pt x="568" y="1973"/>
                    <a:pt x="580" y="2085"/>
                    <a:pt x="596" y="2189"/>
                  </a:cubicBezTo>
                  <a:cubicBezTo>
                    <a:pt x="628" y="2165"/>
                    <a:pt x="664" y="2137"/>
                    <a:pt x="696" y="2113"/>
                  </a:cubicBezTo>
                  <a:lnTo>
                    <a:pt x="832" y="1578"/>
                  </a:lnTo>
                  <a:lnTo>
                    <a:pt x="792" y="2037"/>
                  </a:lnTo>
                  <a:cubicBezTo>
                    <a:pt x="896" y="1962"/>
                    <a:pt x="1000" y="1890"/>
                    <a:pt x="1103" y="1822"/>
                  </a:cubicBezTo>
                  <a:cubicBezTo>
                    <a:pt x="1115" y="1642"/>
                    <a:pt x="1143" y="1350"/>
                    <a:pt x="1147" y="1374"/>
                  </a:cubicBezTo>
                  <a:cubicBezTo>
                    <a:pt x="1151" y="1394"/>
                    <a:pt x="1195" y="1598"/>
                    <a:pt x="1223" y="1746"/>
                  </a:cubicBezTo>
                  <a:cubicBezTo>
                    <a:pt x="1299" y="1702"/>
                    <a:pt x="1375" y="1658"/>
                    <a:pt x="1447" y="1618"/>
                  </a:cubicBezTo>
                  <a:lnTo>
                    <a:pt x="1459" y="1290"/>
                  </a:lnTo>
                  <a:lnTo>
                    <a:pt x="1539" y="1574"/>
                  </a:lnTo>
                  <a:cubicBezTo>
                    <a:pt x="1667" y="1510"/>
                    <a:pt x="1795" y="1454"/>
                    <a:pt x="1918" y="1402"/>
                  </a:cubicBezTo>
                  <a:cubicBezTo>
                    <a:pt x="1934" y="1190"/>
                    <a:pt x="1958" y="783"/>
                    <a:pt x="1966" y="799"/>
                  </a:cubicBezTo>
                  <a:cubicBezTo>
                    <a:pt x="1970" y="815"/>
                    <a:pt x="2018" y="1175"/>
                    <a:pt x="2042" y="1358"/>
                  </a:cubicBezTo>
                  <a:cubicBezTo>
                    <a:pt x="2126" y="1326"/>
                    <a:pt x="2206" y="1302"/>
                    <a:pt x="2286" y="1278"/>
                  </a:cubicBezTo>
                  <a:lnTo>
                    <a:pt x="2286" y="863"/>
                  </a:lnTo>
                  <a:lnTo>
                    <a:pt x="2366" y="1254"/>
                  </a:lnTo>
                  <a:cubicBezTo>
                    <a:pt x="2498" y="1218"/>
                    <a:pt x="2633" y="1186"/>
                    <a:pt x="2765" y="1159"/>
                  </a:cubicBezTo>
                  <a:lnTo>
                    <a:pt x="2749" y="703"/>
                  </a:lnTo>
                  <a:lnTo>
                    <a:pt x="2925" y="1131"/>
                  </a:lnTo>
                  <a:cubicBezTo>
                    <a:pt x="3037" y="1111"/>
                    <a:pt x="3145" y="1095"/>
                    <a:pt x="3249" y="1083"/>
                  </a:cubicBezTo>
                  <a:lnTo>
                    <a:pt x="3265" y="687"/>
                  </a:lnTo>
                  <a:cubicBezTo>
                    <a:pt x="3265" y="687"/>
                    <a:pt x="3309" y="939"/>
                    <a:pt x="3333" y="1075"/>
                  </a:cubicBezTo>
                  <a:cubicBezTo>
                    <a:pt x="3408" y="1067"/>
                    <a:pt x="3484" y="1059"/>
                    <a:pt x="3560" y="1051"/>
                  </a:cubicBezTo>
                  <a:lnTo>
                    <a:pt x="3584" y="727"/>
                  </a:lnTo>
                  <a:lnTo>
                    <a:pt x="3636" y="1047"/>
                  </a:lnTo>
                  <a:lnTo>
                    <a:pt x="3844" y="1027"/>
                  </a:lnTo>
                  <a:lnTo>
                    <a:pt x="3864" y="843"/>
                  </a:lnTo>
                  <a:lnTo>
                    <a:pt x="3880" y="1027"/>
                  </a:lnTo>
                  <a:cubicBezTo>
                    <a:pt x="4068" y="1011"/>
                    <a:pt x="4247" y="999"/>
                    <a:pt x="4419" y="983"/>
                  </a:cubicBezTo>
                  <a:cubicBezTo>
                    <a:pt x="3329" y="0"/>
                    <a:pt x="844" y="439"/>
                    <a:pt x="1" y="2748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784240" y="2742599"/>
              <a:ext cx="632975" cy="273070"/>
            </a:xfrm>
            <a:custGeom>
              <a:avLst/>
              <a:gdLst/>
              <a:ahLst/>
              <a:cxnLst/>
              <a:rect l="l" t="t" r="r" b="b"/>
              <a:pathLst>
                <a:path w="4344" h="1874" extrusionOk="0">
                  <a:moveTo>
                    <a:pt x="1" y="1566"/>
                  </a:moveTo>
                  <a:cubicBezTo>
                    <a:pt x="196" y="1490"/>
                    <a:pt x="396" y="1426"/>
                    <a:pt x="600" y="1370"/>
                  </a:cubicBezTo>
                  <a:cubicBezTo>
                    <a:pt x="684" y="1246"/>
                    <a:pt x="780" y="1111"/>
                    <a:pt x="776" y="1131"/>
                  </a:cubicBezTo>
                  <a:cubicBezTo>
                    <a:pt x="772" y="1151"/>
                    <a:pt x="744" y="1250"/>
                    <a:pt x="712" y="1342"/>
                  </a:cubicBezTo>
                  <a:cubicBezTo>
                    <a:pt x="752" y="1334"/>
                    <a:pt x="788" y="1326"/>
                    <a:pt x="828" y="1318"/>
                  </a:cubicBezTo>
                  <a:lnTo>
                    <a:pt x="1147" y="931"/>
                  </a:lnTo>
                  <a:lnTo>
                    <a:pt x="935" y="1294"/>
                  </a:lnTo>
                  <a:cubicBezTo>
                    <a:pt x="1051" y="1274"/>
                    <a:pt x="1163" y="1254"/>
                    <a:pt x="1275" y="1242"/>
                  </a:cubicBezTo>
                  <a:cubicBezTo>
                    <a:pt x="1359" y="1099"/>
                    <a:pt x="1495" y="867"/>
                    <a:pt x="1491" y="891"/>
                  </a:cubicBezTo>
                  <a:cubicBezTo>
                    <a:pt x="1487" y="915"/>
                    <a:pt x="1443" y="1095"/>
                    <a:pt x="1407" y="1230"/>
                  </a:cubicBezTo>
                  <a:cubicBezTo>
                    <a:pt x="1487" y="1222"/>
                    <a:pt x="1567" y="1218"/>
                    <a:pt x="1643" y="1214"/>
                  </a:cubicBezTo>
                  <a:lnTo>
                    <a:pt x="1782" y="947"/>
                  </a:lnTo>
                  <a:lnTo>
                    <a:pt x="1730" y="1214"/>
                  </a:lnTo>
                  <a:cubicBezTo>
                    <a:pt x="1862" y="1214"/>
                    <a:pt x="1990" y="1214"/>
                    <a:pt x="2114" y="1226"/>
                  </a:cubicBezTo>
                  <a:cubicBezTo>
                    <a:pt x="2210" y="1055"/>
                    <a:pt x="2398" y="731"/>
                    <a:pt x="2394" y="747"/>
                  </a:cubicBezTo>
                  <a:cubicBezTo>
                    <a:pt x="2390" y="763"/>
                    <a:pt x="2290" y="1079"/>
                    <a:pt x="2238" y="1238"/>
                  </a:cubicBezTo>
                  <a:cubicBezTo>
                    <a:pt x="2314" y="1246"/>
                    <a:pt x="2394" y="1254"/>
                    <a:pt x="2469" y="1266"/>
                  </a:cubicBezTo>
                  <a:lnTo>
                    <a:pt x="2633" y="927"/>
                  </a:lnTo>
                  <a:lnTo>
                    <a:pt x="2545" y="1282"/>
                  </a:lnTo>
                  <a:cubicBezTo>
                    <a:pt x="2669" y="1302"/>
                    <a:pt x="2793" y="1330"/>
                    <a:pt x="2909" y="1362"/>
                  </a:cubicBezTo>
                  <a:lnTo>
                    <a:pt x="3081" y="979"/>
                  </a:lnTo>
                  <a:lnTo>
                    <a:pt x="3057" y="1402"/>
                  </a:lnTo>
                  <a:cubicBezTo>
                    <a:pt x="3153" y="1430"/>
                    <a:pt x="3248" y="1458"/>
                    <a:pt x="3340" y="1490"/>
                  </a:cubicBezTo>
                  <a:lnTo>
                    <a:pt x="3508" y="1171"/>
                  </a:lnTo>
                  <a:cubicBezTo>
                    <a:pt x="3508" y="1171"/>
                    <a:pt x="3448" y="1394"/>
                    <a:pt x="3412" y="1518"/>
                  </a:cubicBezTo>
                  <a:cubicBezTo>
                    <a:pt x="3480" y="1542"/>
                    <a:pt x="3544" y="1566"/>
                    <a:pt x="3608" y="1590"/>
                  </a:cubicBezTo>
                  <a:lnTo>
                    <a:pt x="3760" y="1330"/>
                  </a:lnTo>
                  <a:lnTo>
                    <a:pt x="3672" y="1614"/>
                  </a:lnTo>
                  <a:cubicBezTo>
                    <a:pt x="3732" y="1638"/>
                    <a:pt x="3792" y="1658"/>
                    <a:pt x="3852" y="1682"/>
                  </a:cubicBezTo>
                  <a:lnTo>
                    <a:pt x="3944" y="1542"/>
                  </a:lnTo>
                  <a:lnTo>
                    <a:pt x="3880" y="1694"/>
                  </a:lnTo>
                  <a:cubicBezTo>
                    <a:pt x="4043" y="1758"/>
                    <a:pt x="4195" y="1822"/>
                    <a:pt x="4343" y="1874"/>
                  </a:cubicBezTo>
                  <a:cubicBezTo>
                    <a:pt x="3844" y="627"/>
                    <a:pt x="1619" y="0"/>
                    <a:pt x="1" y="1566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1277917" y="2977053"/>
              <a:ext cx="436700" cy="1534088"/>
            </a:xfrm>
            <a:custGeom>
              <a:avLst/>
              <a:gdLst/>
              <a:ahLst/>
              <a:cxnLst/>
              <a:rect l="l" t="t" r="r" b="b"/>
              <a:pathLst>
                <a:path w="2997" h="10528" extrusionOk="0">
                  <a:moveTo>
                    <a:pt x="2996" y="9437"/>
                  </a:moveTo>
                  <a:cubicBezTo>
                    <a:pt x="1275" y="8270"/>
                    <a:pt x="524" y="3572"/>
                    <a:pt x="959" y="1"/>
                  </a:cubicBezTo>
                  <a:lnTo>
                    <a:pt x="424" y="61"/>
                  </a:lnTo>
                  <a:cubicBezTo>
                    <a:pt x="0" y="3313"/>
                    <a:pt x="152" y="7883"/>
                    <a:pt x="2553" y="10527"/>
                  </a:cubicBezTo>
                  <a:close/>
                </a:path>
              </a:pathLst>
            </a:custGeom>
            <a:solidFill>
              <a:srgbClr val="F4C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783657" y="2877530"/>
              <a:ext cx="624815" cy="528217"/>
            </a:xfrm>
            <a:custGeom>
              <a:avLst/>
              <a:gdLst/>
              <a:ahLst/>
              <a:cxnLst/>
              <a:rect l="l" t="t" r="r" b="b"/>
              <a:pathLst>
                <a:path w="4288" h="3625" extrusionOk="0">
                  <a:moveTo>
                    <a:pt x="1" y="3624"/>
                  </a:moveTo>
                  <a:cubicBezTo>
                    <a:pt x="132" y="3412"/>
                    <a:pt x="272" y="3213"/>
                    <a:pt x="424" y="3017"/>
                  </a:cubicBezTo>
                  <a:cubicBezTo>
                    <a:pt x="412" y="2853"/>
                    <a:pt x="400" y="2665"/>
                    <a:pt x="412" y="2685"/>
                  </a:cubicBezTo>
                  <a:cubicBezTo>
                    <a:pt x="424" y="2705"/>
                    <a:pt x="468" y="2809"/>
                    <a:pt x="508" y="2909"/>
                  </a:cubicBezTo>
                  <a:cubicBezTo>
                    <a:pt x="536" y="2873"/>
                    <a:pt x="564" y="2837"/>
                    <a:pt x="592" y="2805"/>
                  </a:cubicBezTo>
                  <a:lnTo>
                    <a:pt x="616" y="2246"/>
                  </a:lnTo>
                  <a:lnTo>
                    <a:pt x="680" y="2705"/>
                  </a:lnTo>
                  <a:cubicBezTo>
                    <a:pt x="772" y="2601"/>
                    <a:pt x="864" y="2502"/>
                    <a:pt x="959" y="2410"/>
                  </a:cubicBezTo>
                  <a:cubicBezTo>
                    <a:pt x="935" y="2226"/>
                    <a:pt x="896" y="1938"/>
                    <a:pt x="907" y="1958"/>
                  </a:cubicBezTo>
                  <a:cubicBezTo>
                    <a:pt x="923" y="1982"/>
                    <a:pt x="1007" y="2166"/>
                    <a:pt x="1075" y="2302"/>
                  </a:cubicBezTo>
                  <a:cubicBezTo>
                    <a:pt x="1143" y="2238"/>
                    <a:pt x="1215" y="2174"/>
                    <a:pt x="1283" y="2114"/>
                  </a:cubicBezTo>
                  <a:lnTo>
                    <a:pt x="1223" y="1791"/>
                  </a:lnTo>
                  <a:lnTo>
                    <a:pt x="1367" y="2046"/>
                  </a:lnTo>
                  <a:cubicBezTo>
                    <a:pt x="1491" y="1946"/>
                    <a:pt x="1611" y="1858"/>
                    <a:pt x="1734" y="1775"/>
                  </a:cubicBezTo>
                  <a:cubicBezTo>
                    <a:pt x="1702" y="1559"/>
                    <a:pt x="1639" y="1151"/>
                    <a:pt x="1647" y="1167"/>
                  </a:cubicBezTo>
                  <a:cubicBezTo>
                    <a:pt x="1659" y="1183"/>
                    <a:pt x="1790" y="1523"/>
                    <a:pt x="1854" y="1695"/>
                  </a:cubicBezTo>
                  <a:cubicBezTo>
                    <a:pt x="1934" y="1643"/>
                    <a:pt x="2014" y="1591"/>
                    <a:pt x="2094" y="1547"/>
                  </a:cubicBezTo>
                  <a:lnTo>
                    <a:pt x="2002" y="1143"/>
                  </a:lnTo>
                  <a:lnTo>
                    <a:pt x="2174" y="1503"/>
                  </a:lnTo>
                  <a:cubicBezTo>
                    <a:pt x="2310" y="1427"/>
                    <a:pt x="2442" y="1359"/>
                    <a:pt x="2573" y="1299"/>
                  </a:cubicBezTo>
                  <a:lnTo>
                    <a:pt x="2458" y="852"/>
                  </a:lnTo>
                  <a:lnTo>
                    <a:pt x="2737" y="1223"/>
                  </a:lnTo>
                  <a:cubicBezTo>
                    <a:pt x="2849" y="1171"/>
                    <a:pt x="2961" y="1127"/>
                    <a:pt x="3069" y="1087"/>
                  </a:cubicBezTo>
                  <a:lnTo>
                    <a:pt x="2997" y="696"/>
                  </a:lnTo>
                  <a:cubicBezTo>
                    <a:pt x="2997" y="696"/>
                    <a:pt x="3101" y="928"/>
                    <a:pt x="3157" y="1051"/>
                  </a:cubicBezTo>
                  <a:cubicBezTo>
                    <a:pt x="3237" y="1024"/>
                    <a:pt x="3312" y="996"/>
                    <a:pt x="3392" y="968"/>
                  </a:cubicBezTo>
                  <a:lnTo>
                    <a:pt x="3348" y="644"/>
                  </a:lnTo>
                  <a:lnTo>
                    <a:pt x="3468" y="944"/>
                  </a:lnTo>
                  <a:cubicBezTo>
                    <a:pt x="3544" y="916"/>
                    <a:pt x="3616" y="892"/>
                    <a:pt x="3688" y="868"/>
                  </a:cubicBezTo>
                  <a:lnTo>
                    <a:pt x="3668" y="680"/>
                  </a:lnTo>
                  <a:lnTo>
                    <a:pt x="3724" y="856"/>
                  </a:lnTo>
                  <a:cubicBezTo>
                    <a:pt x="3920" y="788"/>
                    <a:pt x="4107" y="724"/>
                    <a:pt x="4287" y="660"/>
                  </a:cubicBezTo>
                  <a:cubicBezTo>
                    <a:pt x="2917" y="1"/>
                    <a:pt x="380" y="1127"/>
                    <a:pt x="1" y="3624"/>
                  </a:cubicBezTo>
                  <a:close/>
                </a:path>
              </a:pathLst>
            </a:custGeom>
            <a:solidFill>
              <a:srgbClr val="E0A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1002518" y="2960296"/>
              <a:ext cx="436700" cy="574700"/>
            </a:xfrm>
            <a:custGeom>
              <a:avLst/>
              <a:gdLst/>
              <a:ahLst/>
              <a:cxnLst/>
              <a:rect l="l" t="t" r="r" b="b"/>
              <a:pathLst>
                <a:path w="2997" h="3944" extrusionOk="0">
                  <a:moveTo>
                    <a:pt x="556" y="3943"/>
                  </a:moveTo>
                  <a:cubicBezTo>
                    <a:pt x="588" y="3727"/>
                    <a:pt x="636" y="3516"/>
                    <a:pt x="688" y="3304"/>
                  </a:cubicBezTo>
                  <a:cubicBezTo>
                    <a:pt x="624" y="3172"/>
                    <a:pt x="552" y="3028"/>
                    <a:pt x="568" y="3040"/>
                  </a:cubicBezTo>
                  <a:cubicBezTo>
                    <a:pt x="584" y="3052"/>
                    <a:pt x="652" y="3120"/>
                    <a:pt x="720" y="3188"/>
                  </a:cubicBezTo>
                  <a:cubicBezTo>
                    <a:pt x="732" y="3152"/>
                    <a:pt x="744" y="3112"/>
                    <a:pt x="756" y="3072"/>
                  </a:cubicBezTo>
                  <a:lnTo>
                    <a:pt x="580" y="2613"/>
                  </a:lnTo>
                  <a:lnTo>
                    <a:pt x="788" y="2964"/>
                  </a:lnTo>
                  <a:cubicBezTo>
                    <a:pt x="828" y="2844"/>
                    <a:pt x="872" y="2733"/>
                    <a:pt x="916" y="2625"/>
                  </a:cubicBezTo>
                  <a:cubicBezTo>
                    <a:pt x="832" y="2485"/>
                    <a:pt x="700" y="2265"/>
                    <a:pt x="716" y="2277"/>
                  </a:cubicBezTo>
                  <a:cubicBezTo>
                    <a:pt x="728" y="2289"/>
                    <a:pt x="864" y="2409"/>
                    <a:pt x="963" y="2497"/>
                  </a:cubicBezTo>
                  <a:cubicBezTo>
                    <a:pt x="995" y="2421"/>
                    <a:pt x="1031" y="2345"/>
                    <a:pt x="1071" y="2273"/>
                  </a:cubicBezTo>
                  <a:lnTo>
                    <a:pt x="908" y="2029"/>
                  </a:lnTo>
                  <a:lnTo>
                    <a:pt x="1111" y="2189"/>
                  </a:lnTo>
                  <a:cubicBezTo>
                    <a:pt x="1179" y="2065"/>
                    <a:pt x="1247" y="1950"/>
                    <a:pt x="1315" y="1838"/>
                  </a:cubicBezTo>
                  <a:cubicBezTo>
                    <a:pt x="1215" y="1678"/>
                    <a:pt x="1023" y="1370"/>
                    <a:pt x="1039" y="1378"/>
                  </a:cubicBezTo>
                  <a:cubicBezTo>
                    <a:pt x="1051" y="1390"/>
                    <a:pt x="1275" y="1618"/>
                    <a:pt x="1387" y="1734"/>
                  </a:cubicBezTo>
                  <a:cubicBezTo>
                    <a:pt x="1435" y="1662"/>
                    <a:pt x="1483" y="1598"/>
                    <a:pt x="1531" y="1534"/>
                  </a:cubicBezTo>
                  <a:lnTo>
                    <a:pt x="1319" y="1235"/>
                  </a:lnTo>
                  <a:lnTo>
                    <a:pt x="1579" y="1470"/>
                  </a:lnTo>
                  <a:cubicBezTo>
                    <a:pt x="1663" y="1362"/>
                    <a:pt x="1746" y="1262"/>
                    <a:pt x="1834" y="1163"/>
                  </a:cubicBezTo>
                  <a:lnTo>
                    <a:pt x="1583" y="847"/>
                  </a:lnTo>
                  <a:lnTo>
                    <a:pt x="1942" y="1047"/>
                  </a:lnTo>
                  <a:cubicBezTo>
                    <a:pt x="2014" y="967"/>
                    <a:pt x="2086" y="891"/>
                    <a:pt x="2162" y="819"/>
                  </a:cubicBezTo>
                  <a:lnTo>
                    <a:pt x="1966" y="531"/>
                  </a:lnTo>
                  <a:cubicBezTo>
                    <a:pt x="1966" y="531"/>
                    <a:pt x="2130" y="679"/>
                    <a:pt x="2222" y="763"/>
                  </a:cubicBezTo>
                  <a:cubicBezTo>
                    <a:pt x="2274" y="715"/>
                    <a:pt x="2326" y="663"/>
                    <a:pt x="2382" y="615"/>
                  </a:cubicBezTo>
                  <a:lnTo>
                    <a:pt x="2230" y="364"/>
                  </a:lnTo>
                  <a:lnTo>
                    <a:pt x="2434" y="563"/>
                  </a:lnTo>
                  <a:lnTo>
                    <a:pt x="2581" y="428"/>
                  </a:lnTo>
                  <a:lnTo>
                    <a:pt x="2506" y="284"/>
                  </a:lnTo>
                  <a:lnTo>
                    <a:pt x="2609" y="404"/>
                  </a:lnTo>
                  <a:cubicBezTo>
                    <a:pt x="2745" y="284"/>
                    <a:pt x="2877" y="168"/>
                    <a:pt x="2997" y="52"/>
                  </a:cubicBezTo>
                  <a:cubicBezTo>
                    <a:pt x="1667" y="0"/>
                    <a:pt x="1" y="1790"/>
                    <a:pt x="556" y="3943"/>
                  </a:cubicBezTo>
                  <a:close/>
                </a:path>
              </a:pathLst>
            </a:custGeom>
            <a:solidFill>
              <a:srgbClr val="DE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734260" y="2821139"/>
              <a:ext cx="671297" cy="335436"/>
            </a:xfrm>
            <a:custGeom>
              <a:avLst/>
              <a:gdLst/>
              <a:ahLst/>
              <a:cxnLst/>
              <a:rect l="l" t="t" r="r" b="b"/>
              <a:pathLst>
                <a:path w="4607" h="2302" extrusionOk="0">
                  <a:moveTo>
                    <a:pt x="0" y="2301"/>
                  </a:moveTo>
                  <a:cubicBezTo>
                    <a:pt x="176" y="2154"/>
                    <a:pt x="364" y="2018"/>
                    <a:pt x="555" y="1890"/>
                  </a:cubicBezTo>
                  <a:cubicBezTo>
                    <a:pt x="599" y="1734"/>
                    <a:pt x="651" y="1558"/>
                    <a:pt x="655" y="1578"/>
                  </a:cubicBezTo>
                  <a:cubicBezTo>
                    <a:pt x="659" y="1602"/>
                    <a:pt x="659" y="1714"/>
                    <a:pt x="663" y="1822"/>
                  </a:cubicBezTo>
                  <a:lnTo>
                    <a:pt x="771" y="1758"/>
                  </a:lnTo>
                  <a:lnTo>
                    <a:pt x="971" y="1247"/>
                  </a:lnTo>
                  <a:lnTo>
                    <a:pt x="875" y="1694"/>
                  </a:lnTo>
                  <a:cubicBezTo>
                    <a:pt x="987" y="1630"/>
                    <a:pt x="1099" y="1574"/>
                    <a:pt x="1211" y="1522"/>
                  </a:cubicBezTo>
                  <a:cubicBezTo>
                    <a:pt x="1246" y="1343"/>
                    <a:pt x="1310" y="1059"/>
                    <a:pt x="1310" y="1083"/>
                  </a:cubicBezTo>
                  <a:cubicBezTo>
                    <a:pt x="1314" y="1107"/>
                    <a:pt x="1330" y="1311"/>
                    <a:pt x="1338" y="1462"/>
                  </a:cubicBezTo>
                  <a:cubicBezTo>
                    <a:pt x="1418" y="1430"/>
                    <a:pt x="1498" y="1399"/>
                    <a:pt x="1578" y="1367"/>
                  </a:cubicBezTo>
                  <a:lnTo>
                    <a:pt x="1634" y="1039"/>
                  </a:lnTo>
                  <a:lnTo>
                    <a:pt x="1674" y="1331"/>
                  </a:lnTo>
                  <a:cubicBezTo>
                    <a:pt x="1810" y="1287"/>
                    <a:pt x="1942" y="1247"/>
                    <a:pt x="2073" y="1211"/>
                  </a:cubicBezTo>
                  <a:cubicBezTo>
                    <a:pt x="2113" y="1003"/>
                    <a:pt x="2189" y="600"/>
                    <a:pt x="2193" y="620"/>
                  </a:cubicBezTo>
                  <a:cubicBezTo>
                    <a:pt x="2197" y="636"/>
                    <a:pt x="2197" y="999"/>
                    <a:pt x="2201" y="1183"/>
                  </a:cubicBezTo>
                  <a:cubicBezTo>
                    <a:pt x="2285" y="1163"/>
                    <a:pt x="2369" y="1147"/>
                    <a:pt x="2449" y="1135"/>
                  </a:cubicBezTo>
                  <a:lnTo>
                    <a:pt x="2505" y="723"/>
                  </a:lnTo>
                  <a:lnTo>
                    <a:pt x="2533" y="1123"/>
                  </a:lnTo>
                  <a:cubicBezTo>
                    <a:pt x="2673" y="1103"/>
                    <a:pt x="2808" y="1091"/>
                    <a:pt x="2940" y="1083"/>
                  </a:cubicBezTo>
                  <a:lnTo>
                    <a:pt x="2984" y="628"/>
                  </a:lnTo>
                  <a:lnTo>
                    <a:pt x="3104" y="1071"/>
                  </a:lnTo>
                  <a:cubicBezTo>
                    <a:pt x="3216" y="1067"/>
                    <a:pt x="3324" y="1067"/>
                    <a:pt x="3432" y="1067"/>
                  </a:cubicBezTo>
                  <a:lnTo>
                    <a:pt x="3496" y="679"/>
                  </a:lnTo>
                  <a:cubicBezTo>
                    <a:pt x="3496" y="679"/>
                    <a:pt x="3508" y="931"/>
                    <a:pt x="3516" y="1067"/>
                  </a:cubicBezTo>
                  <a:cubicBezTo>
                    <a:pt x="3591" y="1067"/>
                    <a:pt x="3663" y="1071"/>
                    <a:pt x="3743" y="1075"/>
                  </a:cubicBezTo>
                  <a:lnTo>
                    <a:pt x="3811" y="755"/>
                  </a:lnTo>
                  <a:lnTo>
                    <a:pt x="3819" y="1079"/>
                  </a:lnTo>
                  <a:lnTo>
                    <a:pt x="4027" y="1087"/>
                  </a:lnTo>
                  <a:lnTo>
                    <a:pt x="4071" y="911"/>
                  </a:lnTo>
                  <a:lnTo>
                    <a:pt x="4063" y="1091"/>
                  </a:lnTo>
                  <a:cubicBezTo>
                    <a:pt x="4251" y="1099"/>
                    <a:pt x="4430" y="1111"/>
                    <a:pt x="4606" y="1115"/>
                  </a:cubicBezTo>
                  <a:cubicBezTo>
                    <a:pt x="3651" y="0"/>
                    <a:pt x="1131" y="116"/>
                    <a:pt x="0" y="2301"/>
                  </a:cubicBezTo>
                  <a:close/>
                </a:path>
              </a:pathLst>
            </a:custGeom>
            <a:solidFill>
              <a:srgbClr val="DE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3179" y="2584791"/>
              <a:ext cx="532871" cy="455942"/>
            </a:xfrm>
            <a:custGeom>
              <a:avLst/>
              <a:gdLst/>
              <a:ahLst/>
              <a:cxnLst/>
              <a:rect l="l" t="t" r="r" b="b"/>
              <a:pathLst>
                <a:path w="3657" h="3129" extrusionOk="0">
                  <a:moveTo>
                    <a:pt x="1" y="308"/>
                  </a:moveTo>
                  <a:cubicBezTo>
                    <a:pt x="205" y="364"/>
                    <a:pt x="404" y="432"/>
                    <a:pt x="600" y="508"/>
                  </a:cubicBezTo>
                  <a:cubicBezTo>
                    <a:pt x="740" y="460"/>
                    <a:pt x="900" y="404"/>
                    <a:pt x="884" y="420"/>
                  </a:cubicBezTo>
                  <a:cubicBezTo>
                    <a:pt x="868" y="436"/>
                    <a:pt x="784" y="496"/>
                    <a:pt x="708" y="552"/>
                  </a:cubicBezTo>
                  <a:lnTo>
                    <a:pt x="812" y="600"/>
                  </a:lnTo>
                  <a:lnTo>
                    <a:pt x="1299" y="480"/>
                  </a:lnTo>
                  <a:lnTo>
                    <a:pt x="912" y="644"/>
                  </a:lnTo>
                  <a:cubicBezTo>
                    <a:pt x="1019" y="696"/>
                    <a:pt x="1123" y="747"/>
                    <a:pt x="1219" y="803"/>
                  </a:cubicBezTo>
                  <a:cubicBezTo>
                    <a:pt x="1375" y="735"/>
                    <a:pt x="1619" y="632"/>
                    <a:pt x="1603" y="648"/>
                  </a:cubicBezTo>
                  <a:cubicBezTo>
                    <a:pt x="1583" y="664"/>
                    <a:pt x="1439" y="783"/>
                    <a:pt x="1335" y="871"/>
                  </a:cubicBezTo>
                  <a:cubicBezTo>
                    <a:pt x="1403" y="911"/>
                    <a:pt x="1467" y="955"/>
                    <a:pt x="1535" y="999"/>
                  </a:cubicBezTo>
                  <a:lnTo>
                    <a:pt x="1806" y="863"/>
                  </a:lnTo>
                  <a:lnTo>
                    <a:pt x="1607" y="1047"/>
                  </a:lnTo>
                  <a:cubicBezTo>
                    <a:pt x="1715" y="1127"/>
                    <a:pt x="1814" y="1203"/>
                    <a:pt x="1906" y="1287"/>
                  </a:cubicBezTo>
                  <a:cubicBezTo>
                    <a:pt x="2086" y="1207"/>
                    <a:pt x="2430" y="1051"/>
                    <a:pt x="2418" y="1063"/>
                  </a:cubicBezTo>
                  <a:cubicBezTo>
                    <a:pt x="2402" y="1075"/>
                    <a:pt x="2134" y="1267"/>
                    <a:pt x="1998" y="1367"/>
                  </a:cubicBezTo>
                  <a:cubicBezTo>
                    <a:pt x="2058" y="1419"/>
                    <a:pt x="2114" y="1475"/>
                    <a:pt x="2166" y="1526"/>
                  </a:cubicBezTo>
                  <a:lnTo>
                    <a:pt x="2502" y="1351"/>
                  </a:lnTo>
                  <a:lnTo>
                    <a:pt x="2218" y="1582"/>
                  </a:lnTo>
                  <a:cubicBezTo>
                    <a:pt x="2310" y="1674"/>
                    <a:pt x="2390" y="1770"/>
                    <a:pt x="2470" y="1866"/>
                  </a:cubicBezTo>
                  <a:lnTo>
                    <a:pt x="2833" y="1658"/>
                  </a:lnTo>
                  <a:lnTo>
                    <a:pt x="2561" y="1982"/>
                  </a:lnTo>
                  <a:cubicBezTo>
                    <a:pt x="2625" y="2062"/>
                    <a:pt x="2681" y="2146"/>
                    <a:pt x="2737" y="2222"/>
                  </a:cubicBezTo>
                  <a:lnTo>
                    <a:pt x="3065" y="2066"/>
                  </a:lnTo>
                  <a:cubicBezTo>
                    <a:pt x="3065" y="2066"/>
                    <a:pt x="2881" y="2210"/>
                    <a:pt x="2785" y="2289"/>
                  </a:cubicBezTo>
                  <a:cubicBezTo>
                    <a:pt x="2821" y="2345"/>
                    <a:pt x="2861" y="2405"/>
                    <a:pt x="2897" y="2461"/>
                  </a:cubicBezTo>
                  <a:lnTo>
                    <a:pt x="3173" y="2341"/>
                  </a:lnTo>
                  <a:lnTo>
                    <a:pt x="2937" y="2517"/>
                  </a:lnTo>
                  <a:lnTo>
                    <a:pt x="3037" y="2681"/>
                  </a:lnTo>
                  <a:lnTo>
                    <a:pt x="3197" y="2621"/>
                  </a:lnTo>
                  <a:lnTo>
                    <a:pt x="3057" y="2709"/>
                  </a:lnTo>
                  <a:cubicBezTo>
                    <a:pt x="3149" y="2857"/>
                    <a:pt x="3237" y="2997"/>
                    <a:pt x="3325" y="3128"/>
                  </a:cubicBezTo>
                  <a:cubicBezTo>
                    <a:pt x="3656" y="1822"/>
                    <a:pt x="2230" y="0"/>
                    <a:pt x="1" y="308"/>
                  </a:cubicBezTo>
                  <a:close/>
                </a:path>
              </a:pathLst>
            </a:custGeom>
            <a:solidFill>
              <a:srgbClr val="E1A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726100" y="2620928"/>
              <a:ext cx="671297" cy="372010"/>
            </a:xfrm>
            <a:custGeom>
              <a:avLst/>
              <a:gdLst/>
              <a:ahLst/>
              <a:cxnLst/>
              <a:rect l="l" t="t" r="r" b="b"/>
              <a:pathLst>
                <a:path w="4607" h="2553" extrusionOk="0">
                  <a:moveTo>
                    <a:pt x="0" y="1366"/>
                  </a:moveTo>
                  <a:cubicBezTo>
                    <a:pt x="228" y="1322"/>
                    <a:pt x="456" y="1290"/>
                    <a:pt x="687" y="1274"/>
                  </a:cubicBezTo>
                  <a:cubicBezTo>
                    <a:pt x="799" y="1159"/>
                    <a:pt x="931" y="1027"/>
                    <a:pt x="923" y="1051"/>
                  </a:cubicBezTo>
                  <a:cubicBezTo>
                    <a:pt x="915" y="1071"/>
                    <a:pt x="863" y="1171"/>
                    <a:pt x="811" y="1266"/>
                  </a:cubicBezTo>
                  <a:lnTo>
                    <a:pt x="939" y="1258"/>
                  </a:lnTo>
                  <a:lnTo>
                    <a:pt x="1362" y="911"/>
                  </a:lnTo>
                  <a:lnTo>
                    <a:pt x="1063" y="1258"/>
                  </a:lnTo>
                  <a:cubicBezTo>
                    <a:pt x="1191" y="1258"/>
                    <a:pt x="1314" y="1262"/>
                    <a:pt x="1438" y="1270"/>
                  </a:cubicBezTo>
                  <a:cubicBezTo>
                    <a:pt x="1558" y="1131"/>
                    <a:pt x="1750" y="915"/>
                    <a:pt x="1738" y="935"/>
                  </a:cubicBezTo>
                  <a:cubicBezTo>
                    <a:pt x="1726" y="959"/>
                    <a:pt x="1642" y="1147"/>
                    <a:pt x="1582" y="1282"/>
                  </a:cubicBezTo>
                  <a:cubicBezTo>
                    <a:pt x="1666" y="1290"/>
                    <a:pt x="1754" y="1302"/>
                    <a:pt x="1838" y="1314"/>
                  </a:cubicBezTo>
                  <a:lnTo>
                    <a:pt x="2042" y="1055"/>
                  </a:lnTo>
                  <a:lnTo>
                    <a:pt x="1934" y="1326"/>
                  </a:lnTo>
                  <a:cubicBezTo>
                    <a:pt x="2077" y="1354"/>
                    <a:pt x="2213" y="1382"/>
                    <a:pt x="2341" y="1418"/>
                  </a:cubicBezTo>
                  <a:cubicBezTo>
                    <a:pt x="2481" y="1254"/>
                    <a:pt x="2741" y="939"/>
                    <a:pt x="2737" y="959"/>
                  </a:cubicBezTo>
                  <a:cubicBezTo>
                    <a:pt x="2733" y="975"/>
                    <a:pt x="2557" y="1294"/>
                    <a:pt x="2469" y="1454"/>
                  </a:cubicBezTo>
                  <a:cubicBezTo>
                    <a:pt x="2553" y="1478"/>
                    <a:pt x="2633" y="1502"/>
                    <a:pt x="2713" y="1530"/>
                  </a:cubicBezTo>
                  <a:lnTo>
                    <a:pt x="2956" y="1199"/>
                  </a:lnTo>
                  <a:lnTo>
                    <a:pt x="2793" y="1562"/>
                  </a:lnTo>
                  <a:cubicBezTo>
                    <a:pt x="2920" y="1610"/>
                    <a:pt x="3048" y="1662"/>
                    <a:pt x="3168" y="1722"/>
                  </a:cubicBezTo>
                  <a:lnTo>
                    <a:pt x="3428" y="1342"/>
                  </a:lnTo>
                  <a:lnTo>
                    <a:pt x="3316" y="1794"/>
                  </a:lnTo>
                  <a:cubicBezTo>
                    <a:pt x="3416" y="1842"/>
                    <a:pt x="3512" y="1894"/>
                    <a:pt x="3604" y="1946"/>
                  </a:cubicBezTo>
                  <a:lnTo>
                    <a:pt x="3847" y="1634"/>
                  </a:lnTo>
                  <a:lnTo>
                    <a:pt x="3679" y="1986"/>
                  </a:lnTo>
                  <a:cubicBezTo>
                    <a:pt x="3743" y="2025"/>
                    <a:pt x="3811" y="2065"/>
                    <a:pt x="3871" y="2101"/>
                  </a:cubicBezTo>
                  <a:lnTo>
                    <a:pt x="4087" y="1854"/>
                  </a:lnTo>
                  <a:lnTo>
                    <a:pt x="3935" y="2141"/>
                  </a:lnTo>
                  <a:cubicBezTo>
                    <a:pt x="3995" y="2177"/>
                    <a:pt x="4055" y="2213"/>
                    <a:pt x="4115" y="2253"/>
                  </a:cubicBezTo>
                  <a:lnTo>
                    <a:pt x="4239" y="2117"/>
                  </a:lnTo>
                  <a:lnTo>
                    <a:pt x="4147" y="2269"/>
                  </a:lnTo>
                  <a:cubicBezTo>
                    <a:pt x="4307" y="2369"/>
                    <a:pt x="4458" y="2469"/>
                    <a:pt x="4606" y="2553"/>
                  </a:cubicBezTo>
                  <a:cubicBezTo>
                    <a:pt x="4311" y="1115"/>
                    <a:pt x="2046" y="0"/>
                    <a:pt x="0" y="1366"/>
                  </a:cubicBezTo>
                  <a:close/>
                </a:path>
              </a:pathLst>
            </a:custGeom>
            <a:solidFill>
              <a:srgbClr val="E0A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1336639" y="2882776"/>
              <a:ext cx="675960" cy="468182"/>
            </a:xfrm>
            <a:custGeom>
              <a:avLst/>
              <a:gdLst/>
              <a:ahLst/>
              <a:cxnLst/>
              <a:rect l="l" t="t" r="r" b="b"/>
              <a:pathLst>
                <a:path w="4639" h="3213" extrusionOk="0">
                  <a:moveTo>
                    <a:pt x="4639" y="3213"/>
                  </a:moveTo>
                  <a:cubicBezTo>
                    <a:pt x="4479" y="3021"/>
                    <a:pt x="4315" y="2841"/>
                    <a:pt x="4139" y="2665"/>
                  </a:cubicBezTo>
                  <a:cubicBezTo>
                    <a:pt x="4128" y="2502"/>
                    <a:pt x="4116" y="2314"/>
                    <a:pt x="4104" y="2338"/>
                  </a:cubicBezTo>
                  <a:cubicBezTo>
                    <a:pt x="4096" y="2358"/>
                    <a:pt x="4068" y="2466"/>
                    <a:pt x="4040" y="2569"/>
                  </a:cubicBezTo>
                  <a:cubicBezTo>
                    <a:pt x="4008" y="2538"/>
                    <a:pt x="3976" y="2506"/>
                    <a:pt x="3940" y="2478"/>
                  </a:cubicBezTo>
                  <a:lnTo>
                    <a:pt x="3844" y="1926"/>
                  </a:lnTo>
                  <a:lnTo>
                    <a:pt x="3844" y="2394"/>
                  </a:lnTo>
                  <a:cubicBezTo>
                    <a:pt x="3740" y="2298"/>
                    <a:pt x="3632" y="2214"/>
                    <a:pt x="3528" y="2134"/>
                  </a:cubicBezTo>
                  <a:cubicBezTo>
                    <a:pt x="3528" y="1950"/>
                    <a:pt x="3528" y="1655"/>
                    <a:pt x="3520" y="1679"/>
                  </a:cubicBezTo>
                  <a:cubicBezTo>
                    <a:pt x="3512" y="1703"/>
                    <a:pt x="3448" y="1898"/>
                    <a:pt x="3400" y="2042"/>
                  </a:cubicBezTo>
                  <a:cubicBezTo>
                    <a:pt x="3325" y="1986"/>
                    <a:pt x="3249" y="1930"/>
                    <a:pt x="3169" y="1882"/>
                  </a:cubicBezTo>
                  <a:lnTo>
                    <a:pt x="3189" y="1551"/>
                  </a:lnTo>
                  <a:lnTo>
                    <a:pt x="3077" y="1826"/>
                  </a:lnTo>
                  <a:cubicBezTo>
                    <a:pt x="2945" y="1743"/>
                    <a:pt x="2809" y="1671"/>
                    <a:pt x="2677" y="1603"/>
                  </a:cubicBezTo>
                  <a:cubicBezTo>
                    <a:pt x="2685" y="1387"/>
                    <a:pt x="2693" y="976"/>
                    <a:pt x="2685" y="992"/>
                  </a:cubicBezTo>
                  <a:cubicBezTo>
                    <a:pt x="2677" y="1007"/>
                    <a:pt x="2593" y="1359"/>
                    <a:pt x="2550" y="1539"/>
                  </a:cubicBezTo>
                  <a:cubicBezTo>
                    <a:pt x="2462" y="1499"/>
                    <a:pt x="2378" y="1463"/>
                    <a:pt x="2294" y="1427"/>
                  </a:cubicBezTo>
                  <a:lnTo>
                    <a:pt x="2330" y="1011"/>
                  </a:lnTo>
                  <a:lnTo>
                    <a:pt x="2206" y="1391"/>
                  </a:lnTo>
                  <a:cubicBezTo>
                    <a:pt x="2066" y="1335"/>
                    <a:pt x="1922" y="1287"/>
                    <a:pt x="1783" y="1243"/>
                  </a:cubicBezTo>
                  <a:lnTo>
                    <a:pt x="1842" y="788"/>
                  </a:lnTo>
                  <a:lnTo>
                    <a:pt x="1611" y="1191"/>
                  </a:lnTo>
                  <a:cubicBezTo>
                    <a:pt x="1495" y="1155"/>
                    <a:pt x="1379" y="1127"/>
                    <a:pt x="1263" y="1099"/>
                  </a:cubicBezTo>
                  <a:lnTo>
                    <a:pt x="1287" y="700"/>
                  </a:lnTo>
                  <a:cubicBezTo>
                    <a:pt x="1287" y="700"/>
                    <a:pt x="1215" y="944"/>
                    <a:pt x="1175" y="1075"/>
                  </a:cubicBezTo>
                  <a:cubicBezTo>
                    <a:pt x="1091" y="1055"/>
                    <a:pt x="1011" y="1035"/>
                    <a:pt x="932" y="1019"/>
                  </a:cubicBezTo>
                  <a:lnTo>
                    <a:pt x="932" y="692"/>
                  </a:lnTo>
                  <a:lnTo>
                    <a:pt x="848" y="1003"/>
                  </a:lnTo>
                  <a:cubicBezTo>
                    <a:pt x="772" y="988"/>
                    <a:pt x="696" y="972"/>
                    <a:pt x="624" y="956"/>
                  </a:cubicBezTo>
                  <a:lnTo>
                    <a:pt x="616" y="772"/>
                  </a:lnTo>
                  <a:lnTo>
                    <a:pt x="584" y="948"/>
                  </a:lnTo>
                  <a:cubicBezTo>
                    <a:pt x="380" y="908"/>
                    <a:pt x="185" y="872"/>
                    <a:pt x="1" y="828"/>
                  </a:cubicBezTo>
                  <a:cubicBezTo>
                    <a:pt x="1279" y="1"/>
                    <a:pt x="3940" y="788"/>
                    <a:pt x="4639" y="3213"/>
                  </a:cubicBezTo>
                  <a:close/>
                </a:path>
              </a:pathLst>
            </a:custGeom>
            <a:solidFill>
              <a:srgbClr val="DE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1341302" y="2803653"/>
              <a:ext cx="688200" cy="294053"/>
            </a:xfrm>
            <a:custGeom>
              <a:avLst/>
              <a:gdLst/>
              <a:ahLst/>
              <a:cxnLst/>
              <a:rect l="l" t="t" r="r" b="b"/>
              <a:pathLst>
                <a:path w="4723" h="2018" extrusionOk="0">
                  <a:moveTo>
                    <a:pt x="4723" y="2018"/>
                  </a:moveTo>
                  <a:cubicBezTo>
                    <a:pt x="4527" y="1894"/>
                    <a:pt x="4327" y="1782"/>
                    <a:pt x="4119" y="1682"/>
                  </a:cubicBezTo>
                  <a:cubicBezTo>
                    <a:pt x="4056" y="1535"/>
                    <a:pt x="3980" y="1363"/>
                    <a:pt x="3980" y="1387"/>
                  </a:cubicBezTo>
                  <a:cubicBezTo>
                    <a:pt x="3980" y="1411"/>
                    <a:pt x="3992" y="1523"/>
                    <a:pt x="4004" y="1630"/>
                  </a:cubicBezTo>
                  <a:cubicBezTo>
                    <a:pt x="3964" y="1610"/>
                    <a:pt x="3928" y="1594"/>
                    <a:pt x="3888" y="1578"/>
                  </a:cubicBezTo>
                  <a:lnTo>
                    <a:pt x="3624" y="1099"/>
                  </a:lnTo>
                  <a:lnTo>
                    <a:pt x="3776" y="1535"/>
                  </a:lnTo>
                  <a:cubicBezTo>
                    <a:pt x="3656" y="1483"/>
                    <a:pt x="3540" y="1443"/>
                    <a:pt x="3424" y="1407"/>
                  </a:cubicBezTo>
                  <a:cubicBezTo>
                    <a:pt x="3360" y="1231"/>
                    <a:pt x="3265" y="959"/>
                    <a:pt x="3265" y="983"/>
                  </a:cubicBezTo>
                  <a:cubicBezTo>
                    <a:pt x="3265" y="1007"/>
                    <a:pt x="3277" y="1211"/>
                    <a:pt x="3285" y="1363"/>
                  </a:cubicBezTo>
                  <a:cubicBezTo>
                    <a:pt x="3201" y="1339"/>
                    <a:pt x="3117" y="1319"/>
                    <a:pt x="3033" y="1299"/>
                  </a:cubicBezTo>
                  <a:lnTo>
                    <a:pt x="2941" y="983"/>
                  </a:lnTo>
                  <a:lnTo>
                    <a:pt x="2941" y="1275"/>
                  </a:lnTo>
                  <a:cubicBezTo>
                    <a:pt x="2797" y="1247"/>
                    <a:pt x="2661" y="1227"/>
                    <a:pt x="2526" y="1211"/>
                  </a:cubicBezTo>
                  <a:cubicBezTo>
                    <a:pt x="2458" y="1007"/>
                    <a:pt x="2326" y="620"/>
                    <a:pt x="2326" y="640"/>
                  </a:cubicBezTo>
                  <a:cubicBezTo>
                    <a:pt x="2326" y="656"/>
                    <a:pt x="2370" y="1015"/>
                    <a:pt x="2394" y="1199"/>
                  </a:cubicBezTo>
                  <a:cubicBezTo>
                    <a:pt x="2306" y="1191"/>
                    <a:pt x="2222" y="1187"/>
                    <a:pt x="2138" y="1183"/>
                  </a:cubicBezTo>
                  <a:lnTo>
                    <a:pt x="2030" y="783"/>
                  </a:lnTo>
                  <a:lnTo>
                    <a:pt x="2054" y="1183"/>
                  </a:lnTo>
                  <a:cubicBezTo>
                    <a:pt x="1914" y="1183"/>
                    <a:pt x="1778" y="1183"/>
                    <a:pt x="1647" y="1195"/>
                  </a:cubicBezTo>
                  <a:lnTo>
                    <a:pt x="1543" y="748"/>
                  </a:lnTo>
                  <a:lnTo>
                    <a:pt x="1479" y="1207"/>
                  </a:lnTo>
                  <a:cubicBezTo>
                    <a:pt x="1371" y="1215"/>
                    <a:pt x="1263" y="1227"/>
                    <a:pt x="1159" y="1243"/>
                  </a:cubicBezTo>
                  <a:lnTo>
                    <a:pt x="1043" y="863"/>
                  </a:lnTo>
                  <a:cubicBezTo>
                    <a:pt x="1043" y="863"/>
                    <a:pt x="1063" y="1119"/>
                    <a:pt x="1071" y="1255"/>
                  </a:cubicBezTo>
                  <a:cubicBezTo>
                    <a:pt x="995" y="1267"/>
                    <a:pt x="924" y="1279"/>
                    <a:pt x="848" y="1291"/>
                  </a:cubicBezTo>
                  <a:lnTo>
                    <a:pt x="740" y="983"/>
                  </a:lnTo>
                  <a:lnTo>
                    <a:pt x="776" y="1303"/>
                  </a:lnTo>
                  <a:cubicBezTo>
                    <a:pt x="704" y="1315"/>
                    <a:pt x="636" y="1327"/>
                    <a:pt x="568" y="1339"/>
                  </a:cubicBezTo>
                  <a:lnTo>
                    <a:pt x="500" y="1171"/>
                  </a:lnTo>
                  <a:lnTo>
                    <a:pt x="532" y="1347"/>
                  </a:lnTo>
                  <a:cubicBezTo>
                    <a:pt x="348" y="1383"/>
                    <a:pt x="169" y="1415"/>
                    <a:pt x="1" y="1443"/>
                  </a:cubicBezTo>
                  <a:cubicBezTo>
                    <a:pt x="804" y="212"/>
                    <a:pt x="3320" y="0"/>
                    <a:pt x="4723" y="2018"/>
                  </a:cubicBezTo>
                  <a:close/>
                </a:path>
              </a:pathLst>
            </a:custGeom>
            <a:solidFill>
              <a:srgbClr val="E0A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1350045" y="2604608"/>
              <a:ext cx="643466" cy="416891"/>
            </a:xfrm>
            <a:custGeom>
              <a:avLst/>
              <a:gdLst/>
              <a:ahLst/>
              <a:cxnLst/>
              <a:rect l="l" t="t" r="r" b="b"/>
              <a:pathLst>
                <a:path w="4416" h="2861" extrusionOk="0">
                  <a:moveTo>
                    <a:pt x="4415" y="1087"/>
                  </a:moveTo>
                  <a:cubicBezTo>
                    <a:pt x="4183" y="1075"/>
                    <a:pt x="3956" y="1075"/>
                    <a:pt x="3724" y="1087"/>
                  </a:cubicBezTo>
                  <a:cubicBezTo>
                    <a:pt x="3596" y="987"/>
                    <a:pt x="3448" y="875"/>
                    <a:pt x="3460" y="895"/>
                  </a:cubicBezTo>
                  <a:cubicBezTo>
                    <a:pt x="3472" y="915"/>
                    <a:pt x="3536" y="1007"/>
                    <a:pt x="3600" y="1095"/>
                  </a:cubicBezTo>
                  <a:cubicBezTo>
                    <a:pt x="3556" y="1095"/>
                    <a:pt x="3512" y="1099"/>
                    <a:pt x="3472" y="1103"/>
                  </a:cubicBezTo>
                  <a:lnTo>
                    <a:pt x="3009" y="811"/>
                  </a:lnTo>
                  <a:lnTo>
                    <a:pt x="3352" y="1119"/>
                  </a:lnTo>
                  <a:cubicBezTo>
                    <a:pt x="3225" y="1135"/>
                    <a:pt x="3101" y="1155"/>
                    <a:pt x="2981" y="1175"/>
                  </a:cubicBezTo>
                  <a:cubicBezTo>
                    <a:pt x="2845" y="1055"/>
                    <a:pt x="2625" y="863"/>
                    <a:pt x="2637" y="883"/>
                  </a:cubicBezTo>
                  <a:cubicBezTo>
                    <a:pt x="2649" y="907"/>
                    <a:pt x="2761" y="1079"/>
                    <a:pt x="2837" y="1207"/>
                  </a:cubicBezTo>
                  <a:cubicBezTo>
                    <a:pt x="2753" y="1227"/>
                    <a:pt x="2669" y="1247"/>
                    <a:pt x="2589" y="1271"/>
                  </a:cubicBezTo>
                  <a:lnTo>
                    <a:pt x="2354" y="1039"/>
                  </a:lnTo>
                  <a:lnTo>
                    <a:pt x="2493" y="1299"/>
                  </a:lnTo>
                  <a:cubicBezTo>
                    <a:pt x="2358" y="1343"/>
                    <a:pt x="2226" y="1390"/>
                    <a:pt x="2098" y="1438"/>
                  </a:cubicBezTo>
                  <a:cubicBezTo>
                    <a:pt x="1942" y="1295"/>
                    <a:pt x="1643" y="1019"/>
                    <a:pt x="1651" y="1035"/>
                  </a:cubicBezTo>
                  <a:cubicBezTo>
                    <a:pt x="1659" y="1051"/>
                    <a:pt x="1870" y="1343"/>
                    <a:pt x="1978" y="1490"/>
                  </a:cubicBezTo>
                  <a:cubicBezTo>
                    <a:pt x="1898" y="1526"/>
                    <a:pt x="1822" y="1562"/>
                    <a:pt x="1750" y="1602"/>
                  </a:cubicBezTo>
                  <a:lnTo>
                    <a:pt x="1463" y="1303"/>
                  </a:lnTo>
                  <a:lnTo>
                    <a:pt x="1675" y="1638"/>
                  </a:lnTo>
                  <a:cubicBezTo>
                    <a:pt x="1551" y="1706"/>
                    <a:pt x="1435" y="1774"/>
                    <a:pt x="1319" y="1846"/>
                  </a:cubicBezTo>
                  <a:lnTo>
                    <a:pt x="1015" y="1506"/>
                  </a:lnTo>
                  <a:lnTo>
                    <a:pt x="1183" y="1938"/>
                  </a:lnTo>
                  <a:cubicBezTo>
                    <a:pt x="1091" y="1998"/>
                    <a:pt x="1003" y="2062"/>
                    <a:pt x="919" y="2125"/>
                  </a:cubicBezTo>
                  <a:lnTo>
                    <a:pt x="636" y="1850"/>
                  </a:lnTo>
                  <a:lnTo>
                    <a:pt x="852" y="2177"/>
                  </a:lnTo>
                  <a:cubicBezTo>
                    <a:pt x="788" y="2221"/>
                    <a:pt x="728" y="2269"/>
                    <a:pt x="672" y="2317"/>
                  </a:cubicBezTo>
                  <a:lnTo>
                    <a:pt x="428" y="2098"/>
                  </a:lnTo>
                  <a:lnTo>
                    <a:pt x="612" y="2365"/>
                  </a:lnTo>
                  <a:lnTo>
                    <a:pt x="452" y="2493"/>
                  </a:lnTo>
                  <a:lnTo>
                    <a:pt x="308" y="2377"/>
                  </a:lnTo>
                  <a:lnTo>
                    <a:pt x="420" y="2517"/>
                  </a:lnTo>
                  <a:cubicBezTo>
                    <a:pt x="276" y="2637"/>
                    <a:pt x="136" y="2753"/>
                    <a:pt x="1" y="2861"/>
                  </a:cubicBezTo>
                  <a:cubicBezTo>
                    <a:pt x="109" y="1398"/>
                    <a:pt x="2210" y="0"/>
                    <a:pt x="4415" y="1087"/>
                  </a:cubicBezTo>
                  <a:close/>
                </a:path>
              </a:pathLst>
            </a:custGeom>
            <a:solidFill>
              <a:srgbClr val="DE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1284911" y="2566722"/>
              <a:ext cx="498920" cy="472845"/>
            </a:xfrm>
            <a:custGeom>
              <a:avLst/>
              <a:gdLst/>
              <a:ahLst/>
              <a:cxnLst/>
              <a:rect l="l" t="t" r="r" b="b"/>
              <a:pathLst>
                <a:path w="3424" h="3245" extrusionOk="0">
                  <a:moveTo>
                    <a:pt x="3424" y="21"/>
                  </a:moveTo>
                  <a:cubicBezTo>
                    <a:pt x="3228" y="100"/>
                    <a:pt x="3040" y="192"/>
                    <a:pt x="2857" y="292"/>
                  </a:cubicBezTo>
                  <a:cubicBezTo>
                    <a:pt x="2709" y="260"/>
                    <a:pt x="2545" y="228"/>
                    <a:pt x="2561" y="240"/>
                  </a:cubicBezTo>
                  <a:cubicBezTo>
                    <a:pt x="2581" y="252"/>
                    <a:pt x="2669" y="304"/>
                    <a:pt x="2757" y="352"/>
                  </a:cubicBezTo>
                  <a:cubicBezTo>
                    <a:pt x="2721" y="372"/>
                    <a:pt x="2689" y="392"/>
                    <a:pt x="2657" y="408"/>
                  </a:cubicBezTo>
                  <a:lnTo>
                    <a:pt x="2157" y="352"/>
                  </a:lnTo>
                  <a:lnTo>
                    <a:pt x="2561" y="468"/>
                  </a:lnTo>
                  <a:cubicBezTo>
                    <a:pt x="2461" y="532"/>
                    <a:pt x="2365" y="600"/>
                    <a:pt x="2277" y="668"/>
                  </a:cubicBezTo>
                  <a:cubicBezTo>
                    <a:pt x="2118" y="624"/>
                    <a:pt x="1862" y="552"/>
                    <a:pt x="1878" y="564"/>
                  </a:cubicBezTo>
                  <a:cubicBezTo>
                    <a:pt x="1898" y="576"/>
                    <a:pt x="2058" y="676"/>
                    <a:pt x="2173" y="748"/>
                  </a:cubicBezTo>
                  <a:cubicBezTo>
                    <a:pt x="2110" y="800"/>
                    <a:pt x="2050" y="851"/>
                    <a:pt x="1994" y="899"/>
                  </a:cubicBezTo>
                  <a:lnTo>
                    <a:pt x="1706" y="804"/>
                  </a:lnTo>
                  <a:lnTo>
                    <a:pt x="1926" y="963"/>
                  </a:lnTo>
                  <a:cubicBezTo>
                    <a:pt x="1830" y="1051"/>
                    <a:pt x="1742" y="1143"/>
                    <a:pt x="1658" y="1235"/>
                  </a:cubicBezTo>
                  <a:cubicBezTo>
                    <a:pt x="1470" y="1179"/>
                    <a:pt x="1111" y="1071"/>
                    <a:pt x="1123" y="1083"/>
                  </a:cubicBezTo>
                  <a:cubicBezTo>
                    <a:pt x="1139" y="1091"/>
                    <a:pt x="1430" y="1247"/>
                    <a:pt x="1578" y="1327"/>
                  </a:cubicBezTo>
                  <a:cubicBezTo>
                    <a:pt x="1526" y="1387"/>
                    <a:pt x="1478" y="1447"/>
                    <a:pt x="1434" y="1511"/>
                  </a:cubicBezTo>
                  <a:lnTo>
                    <a:pt x="1079" y="1379"/>
                  </a:lnTo>
                  <a:lnTo>
                    <a:pt x="1386" y="1571"/>
                  </a:lnTo>
                  <a:cubicBezTo>
                    <a:pt x="1311" y="1674"/>
                    <a:pt x="1243" y="1778"/>
                    <a:pt x="1179" y="1882"/>
                  </a:cubicBezTo>
                  <a:lnTo>
                    <a:pt x="791" y="1722"/>
                  </a:lnTo>
                  <a:lnTo>
                    <a:pt x="1099" y="2014"/>
                  </a:lnTo>
                  <a:cubicBezTo>
                    <a:pt x="1051" y="2102"/>
                    <a:pt x="999" y="2186"/>
                    <a:pt x="955" y="2274"/>
                  </a:cubicBezTo>
                  <a:lnTo>
                    <a:pt x="615" y="2158"/>
                  </a:lnTo>
                  <a:lnTo>
                    <a:pt x="923" y="2342"/>
                  </a:lnTo>
                  <a:cubicBezTo>
                    <a:pt x="891" y="2405"/>
                    <a:pt x="859" y="2469"/>
                    <a:pt x="831" y="2529"/>
                  </a:cubicBezTo>
                  <a:lnTo>
                    <a:pt x="544" y="2449"/>
                  </a:lnTo>
                  <a:lnTo>
                    <a:pt x="799" y="2593"/>
                  </a:lnTo>
                  <a:cubicBezTo>
                    <a:pt x="771" y="2649"/>
                    <a:pt x="743" y="2709"/>
                    <a:pt x="719" y="2765"/>
                  </a:cubicBezTo>
                  <a:lnTo>
                    <a:pt x="556" y="2725"/>
                  </a:lnTo>
                  <a:lnTo>
                    <a:pt x="703" y="2797"/>
                  </a:lnTo>
                  <a:cubicBezTo>
                    <a:pt x="631" y="2953"/>
                    <a:pt x="564" y="3105"/>
                    <a:pt x="492" y="3244"/>
                  </a:cubicBezTo>
                  <a:cubicBezTo>
                    <a:pt x="0" y="1994"/>
                    <a:pt x="1175" y="1"/>
                    <a:pt x="3424" y="21"/>
                  </a:cubicBezTo>
                  <a:close/>
                </a:path>
              </a:pathLst>
            </a:custGeom>
            <a:solidFill>
              <a:srgbClr val="E1A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1276168" y="2946890"/>
              <a:ext cx="467009" cy="548471"/>
            </a:xfrm>
            <a:custGeom>
              <a:avLst/>
              <a:gdLst/>
              <a:ahLst/>
              <a:cxnLst/>
              <a:rect l="l" t="t" r="r" b="b"/>
              <a:pathLst>
                <a:path w="3205" h="3764" extrusionOk="0">
                  <a:moveTo>
                    <a:pt x="2933" y="3763"/>
                  </a:moveTo>
                  <a:cubicBezTo>
                    <a:pt x="2873" y="3556"/>
                    <a:pt x="2801" y="3352"/>
                    <a:pt x="2721" y="3148"/>
                  </a:cubicBezTo>
                  <a:cubicBezTo>
                    <a:pt x="2769" y="3012"/>
                    <a:pt x="2821" y="2857"/>
                    <a:pt x="2805" y="2873"/>
                  </a:cubicBezTo>
                  <a:cubicBezTo>
                    <a:pt x="2793" y="2885"/>
                    <a:pt x="2729" y="2964"/>
                    <a:pt x="2673" y="3036"/>
                  </a:cubicBezTo>
                  <a:cubicBezTo>
                    <a:pt x="2657" y="3000"/>
                    <a:pt x="2641" y="2964"/>
                    <a:pt x="2621" y="2928"/>
                  </a:cubicBezTo>
                  <a:lnTo>
                    <a:pt x="2737" y="2449"/>
                  </a:lnTo>
                  <a:lnTo>
                    <a:pt x="2573" y="2825"/>
                  </a:lnTo>
                  <a:cubicBezTo>
                    <a:pt x="2521" y="2713"/>
                    <a:pt x="2465" y="2609"/>
                    <a:pt x="2405" y="2505"/>
                  </a:cubicBezTo>
                  <a:cubicBezTo>
                    <a:pt x="2473" y="2357"/>
                    <a:pt x="2573" y="2121"/>
                    <a:pt x="2557" y="2137"/>
                  </a:cubicBezTo>
                  <a:cubicBezTo>
                    <a:pt x="2541" y="2153"/>
                    <a:pt x="2421" y="2285"/>
                    <a:pt x="2337" y="2385"/>
                  </a:cubicBezTo>
                  <a:cubicBezTo>
                    <a:pt x="2293" y="2313"/>
                    <a:pt x="2249" y="2245"/>
                    <a:pt x="2202" y="2177"/>
                  </a:cubicBezTo>
                  <a:lnTo>
                    <a:pt x="2333" y="1918"/>
                  </a:lnTo>
                  <a:lnTo>
                    <a:pt x="2150" y="2102"/>
                  </a:lnTo>
                  <a:cubicBezTo>
                    <a:pt x="2070" y="1986"/>
                    <a:pt x="1986" y="1882"/>
                    <a:pt x="1902" y="1782"/>
                  </a:cubicBezTo>
                  <a:cubicBezTo>
                    <a:pt x="1982" y="1610"/>
                    <a:pt x="2130" y="1279"/>
                    <a:pt x="2118" y="1287"/>
                  </a:cubicBezTo>
                  <a:cubicBezTo>
                    <a:pt x="2106" y="1299"/>
                    <a:pt x="1914" y="1554"/>
                    <a:pt x="1818" y="1682"/>
                  </a:cubicBezTo>
                  <a:cubicBezTo>
                    <a:pt x="1762" y="1622"/>
                    <a:pt x="1706" y="1562"/>
                    <a:pt x="1650" y="1502"/>
                  </a:cubicBezTo>
                  <a:lnTo>
                    <a:pt x="1822" y="1183"/>
                  </a:lnTo>
                  <a:lnTo>
                    <a:pt x="1594" y="1446"/>
                  </a:lnTo>
                  <a:cubicBezTo>
                    <a:pt x="1498" y="1350"/>
                    <a:pt x="1399" y="1263"/>
                    <a:pt x="1303" y="1179"/>
                  </a:cubicBezTo>
                  <a:lnTo>
                    <a:pt x="1506" y="827"/>
                  </a:lnTo>
                  <a:lnTo>
                    <a:pt x="1179" y="1075"/>
                  </a:lnTo>
                  <a:cubicBezTo>
                    <a:pt x="1099" y="1007"/>
                    <a:pt x="1015" y="943"/>
                    <a:pt x="931" y="879"/>
                  </a:cubicBezTo>
                  <a:lnTo>
                    <a:pt x="1083" y="567"/>
                  </a:lnTo>
                  <a:lnTo>
                    <a:pt x="863" y="831"/>
                  </a:lnTo>
                  <a:cubicBezTo>
                    <a:pt x="803" y="787"/>
                    <a:pt x="743" y="743"/>
                    <a:pt x="687" y="703"/>
                  </a:cubicBezTo>
                  <a:lnTo>
                    <a:pt x="799" y="440"/>
                  </a:lnTo>
                  <a:lnTo>
                    <a:pt x="624" y="659"/>
                  </a:lnTo>
                  <a:lnTo>
                    <a:pt x="460" y="548"/>
                  </a:lnTo>
                  <a:lnTo>
                    <a:pt x="516" y="392"/>
                  </a:lnTo>
                  <a:lnTo>
                    <a:pt x="432" y="528"/>
                  </a:lnTo>
                  <a:cubicBezTo>
                    <a:pt x="280" y="424"/>
                    <a:pt x="136" y="328"/>
                    <a:pt x="0" y="228"/>
                  </a:cubicBezTo>
                  <a:cubicBezTo>
                    <a:pt x="1323" y="0"/>
                    <a:pt x="3204" y="1558"/>
                    <a:pt x="2933" y="3763"/>
                  </a:cubicBezTo>
                  <a:close/>
                </a:path>
              </a:pathLst>
            </a:custGeom>
            <a:solidFill>
              <a:srgbClr val="E0A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1385599" y="3836912"/>
              <a:ext cx="95005" cy="27540"/>
            </a:xfrm>
            <a:custGeom>
              <a:avLst/>
              <a:gdLst/>
              <a:ahLst/>
              <a:cxnLst/>
              <a:rect l="l" t="t" r="r" b="b"/>
              <a:pathLst>
                <a:path w="652" h="189" extrusionOk="0">
                  <a:moveTo>
                    <a:pt x="652" y="0"/>
                  </a:moveTo>
                  <a:cubicBezTo>
                    <a:pt x="368" y="164"/>
                    <a:pt x="328" y="188"/>
                    <a:pt x="0" y="168"/>
                  </a:cubicBezTo>
                  <a:cubicBezTo>
                    <a:pt x="288" y="68"/>
                    <a:pt x="344" y="36"/>
                    <a:pt x="652" y="0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1333725" y="3767552"/>
              <a:ext cx="91507" cy="31620"/>
            </a:xfrm>
            <a:custGeom>
              <a:avLst/>
              <a:gdLst/>
              <a:ahLst/>
              <a:cxnLst/>
              <a:rect l="l" t="t" r="r" b="b"/>
              <a:pathLst>
                <a:path w="628" h="217" extrusionOk="0">
                  <a:moveTo>
                    <a:pt x="1" y="129"/>
                  </a:moveTo>
                  <a:cubicBezTo>
                    <a:pt x="217" y="101"/>
                    <a:pt x="416" y="45"/>
                    <a:pt x="628" y="1"/>
                  </a:cubicBezTo>
                  <a:cubicBezTo>
                    <a:pt x="380" y="185"/>
                    <a:pt x="304" y="217"/>
                    <a:pt x="1" y="129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1443156" y="3893886"/>
              <a:ext cx="93402" cy="38032"/>
            </a:xfrm>
            <a:custGeom>
              <a:avLst/>
              <a:gdLst/>
              <a:ahLst/>
              <a:cxnLst/>
              <a:rect l="l" t="t" r="r" b="b"/>
              <a:pathLst>
                <a:path w="641" h="261" extrusionOk="0">
                  <a:moveTo>
                    <a:pt x="640" y="1"/>
                  </a:moveTo>
                  <a:cubicBezTo>
                    <a:pt x="348" y="201"/>
                    <a:pt x="344" y="197"/>
                    <a:pt x="1" y="261"/>
                  </a:cubicBezTo>
                  <a:cubicBezTo>
                    <a:pt x="288" y="81"/>
                    <a:pt x="312" y="81"/>
                    <a:pt x="640" y="1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1414742" y="4112166"/>
              <a:ext cx="70525" cy="33952"/>
            </a:xfrm>
            <a:custGeom>
              <a:avLst/>
              <a:gdLst/>
              <a:ahLst/>
              <a:cxnLst/>
              <a:rect l="l" t="t" r="r" b="b"/>
              <a:pathLst>
                <a:path w="484" h="233" extrusionOk="0">
                  <a:moveTo>
                    <a:pt x="0" y="233"/>
                  </a:moveTo>
                  <a:cubicBezTo>
                    <a:pt x="176" y="97"/>
                    <a:pt x="256" y="1"/>
                    <a:pt x="483" y="41"/>
                  </a:cubicBezTo>
                  <a:cubicBezTo>
                    <a:pt x="312" y="129"/>
                    <a:pt x="192" y="217"/>
                    <a:pt x="0" y="233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1499693" y="4113915"/>
              <a:ext cx="110742" cy="99232"/>
            </a:xfrm>
            <a:custGeom>
              <a:avLst/>
              <a:gdLst/>
              <a:ahLst/>
              <a:cxnLst/>
              <a:rect l="l" t="t" r="r" b="b"/>
              <a:pathLst>
                <a:path w="760" h="681" extrusionOk="0">
                  <a:moveTo>
                    <a:pt x="759" y="1"/>
                  </a:moveTo>
                  <a:cubicBezTo>
                    <a:pt x="508" y="444"/>
                    <a:pt x="520" y="476"/>
                    <a:pt x="48" y="664"/>
                  </a:cubicBezTo>
                  <a:lnTo>
                    <a:pt x="48" y="664"/>
                  </a:lnTo>
                  <a:cubicBezTo>
                    <a:pt x="36" y="672"/>
                    <a:pt x="16" y="680"/>
                    <a:pt x="0" y="680"/>
                  </a:cubicBezTo>
                  <a:cubicBezTo>
                    <a:pt x="8" y="664"/>
                    <a:pt x="20" y="648"/>
                    <a:pt x="36" y="636"/>
                  </a:cubicBezTo>
                  <a:cubicBezTo>
                    <a:pt x="404" y="424"/>
                    <a:pt x="468" y="297"/>
                    <a:pt x="759" y="1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1587558" y="4250157"/>
              <a:ext cx="84513" cy="75918"/>
            </a:xfrm>
            <a:custGeom>
              <a:avLst/>
              <a:gdLst/>
              <a:ahLst/>
              <a:cxnLst/>
              <a:rect l="l" t="t" r="r" b="b"/>
              <a:pathLst>
                <a:path w="580" h="521" extrusionOk="0">
                  <a:moveTo>
                    <a:pt x="580" y="1"/>
                  </a:moveTo>
                  <a:cubicBezTo>
                    <a:pt x="448" y="256"/>
                    <a:pt x="312" y="400"/>
                    <a:pt x="37" y="516"/>
                  </a:cubicBezTo>
                  <a:cubicBezTo>
                    <a:pt x="25" y="520"/>
                    <a:pt x="13" y="520"/>
                    <a:pt x="1" y="520"/>
                  </a:cubicBezTo>
                  <a:cubicBezTo>
                    <a:pt x="13" y="496"/>
                    <a:pt x="9" y="508"/>
                    <a:pt x="25" y="492"/>
                  </a:cubicBezTo>
                  <a:lnTo>
                    <a:pt x="25" y="492"/>
                  </a:lnTo>
                  <a:cubicBezTo>
                    <a:pt x="212" y="324"/>
                    <a:pt x="392" y="169"/>
                    <a:pt x="580" y="1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1543261" y="4370663"/>
              <a:ext cx="102727" cy="99086"/>
            </a:xfrm>
            <a:custGeom>
              <a:avLst/>
              <a:gdLst/>
              <a:ahLst/>
              <a:cxnLst/>
              <a:rect l="l" t="t" r="r" b="b"/>
              <a:pathLst>
                <a:path w="705" h="680" extrusionOk="0">
                  <a:moveTo>
                    <a:pt x="704" y="1"/>
                  </a:moveTo>
                  <a:cubicBezTo>
                    <a:pt x="608" y="160"/>
                    <a:pt x="257" y="680"/>
                    <a:pt x="1" y="632"/>
                  </a:cubicBezTo>
                  <a:cubicBezTo>
                    <a:pt x="57" y="604"/>
                    <a:pt x="109" y="568"/>
                    <a:pt x="153" y="528"/>
                  </a:cubicBezTo>
                  <a:cubicBezTo>
                    <a:pt x="337" y="364"/>
                    <a:pt x="500" y="180"/>
                    <a:pt x="704" y="1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1462390" y="4266477"/>
              <a:ext cx="92673" cy="54935"/>
            </a:xfrm>
            <a:custGeom>
              <a:avLst/>
              <a:gdLst/>
              <a:ahLst/>
              <a:cxnLst/>
              <a:rect l="l" t="t" r="r" b="b"/>
              <a:pathLst>
                <a:path w="636" h="377" extrusionOk="0">
                  <a:moveTo>
                    <a:pt x="636" y="72"/>
                  </a:moveTo>
                  <a:cubicBezTo>
                    <a:pt x="440" y="204"/>
                    <a:pt x="224" y="308"/>
                    <a:pt x="1" y="376"/>
                  </a:cubicBezTo>
                  <a:cubicBezTo>
                    <a:pt x="85" y="304"/>
                    <a:pt x="496" y="1"/>
                    <a:pt x="636" y="72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954870" y="4352011"/>
              <a:ext cx="783642" cy="504902"/>
            </a:xfrm>
            <a:custGeom>
              <a:avLst/>
              <a:gdLst/>
              <a:ahLst/>
              <a:cxnLst/>
              <a:rect l="l" t="t" r="r" b="b"/>
              <a:pathLst>
                <a:path w="5378" h="3465" extrusionOk="0">
                  <a:moveTo>
                    <a:pt x="5377" y="2374"/>
                  </a:moveTo>
                  <a:cubicBezTo>
                    <a:pt x="4430" y="1067"/>
                    <a:pt x="1522" y="1"/>
                    <a:pt x="0" y="580"/>
                  </a:cubicBezTo>
                  <a:cubicBezTo>
                    <a:pt x="1235" y="2086"/>
                    <a:pt x="3468" y="3464"/>
                    <a:pt x="5377" y="2374"/>
                  </a:cubicBezTo>
                  <a:close/>
                </a:path>
              </a:pathLst>
            </a:custGeom>
            <a:solidFill>
              <a:srgbClr val="F4C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1053227" y="4460860"/>
              <a:ext cx="599607" cy="227753"/>
            </a:xfrm>
            <a:custGeom>
              <a:avLst/>
              <a:gdLst/>
              <a:ahLst/>
              <a:cxnLst/>
              <a:rect l="l" t="t" r="r" b="b"/>
              <a:pathLst>
                <a:path w="4115" h="1563" extrusionOk="0">
                  <a:moveTo>
                    <a:pt x="4115" y="1563"/>
                  </a:moveTo>
                  <a:cubicBezTo>
                    <a:pt x="2929" y="1271"/>
                    <a:pt x="1167" y="504"/>
                    <a:pt x="0" y="1"/>
                  </a:cubicBezTo>
                  <a:cubicBezTo>
                    <a:pt x="951" y="185"/>
                    <a:pt x="3176" y="1119"/>
                    <a:pt x="4115" y="1563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1334308" y="4626245"/>
              <a:ext cx="167278" cy="37449"/>
            </a:xfrm>
            <a:custGeom>
              <a:avLst/>
              <a:gdLst/>
              <a:ahLst/>
              <a:cxnLst/>
              <a:rect l="l" t="t" r="r" b="b"/>
              <a:pathLst>
                <a:path w="1148" h="257" extrusionOk="0">
                  <a:moveTo>
                    <a:pt x="1147" y="48"/>
                  </a:moveTo>
                  <a:cubicBezTo>
                    <a:pt x="740" y="56"/>
                    <a:pt x="404" y="212"/>
                    <a:pt x="1" y="256"/>
                  </a:cubicBezTo>
                  <a:cubicBezTo>
                    <a:pt x="372" y="160"/>
                    <a:pt x="760" y="0"/>
                    <a:pt x="1147" y="48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1221380" y="4588360"/>
              <a:ext cx="169609" cy="28123"/>
            </a:xfrm>
            <a:custGeom>
              <a:avLst/>
              <a:gdLst/>
              <a:ahLst/>
              <a:cxnLst/>
              <a:rect l="l" t="t" r="r" b="b"/>
              <a:pathLst>
                <a:path w="1164" h="193" extrusionOk="0">
                  <a:moveTo>
                    <a:pt x="1163" y="1"/>
                  </a:moveTo>
                  <a:cubicBezTo>
                    <a:pt x="768" y="61"/>
                    <a:pt x="396" y="149"/>
                    <a:pt x="1" y="193"/>
                  </a:cubicBezTo>
                  <a:cubicBezTo>
                    <a:pt x="428" y="93"/>
                    <a:pt x="716" y="21"/>
                    <a:pt x="1163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1138760" y="4541294"/>
              <a:ext cx="144547" cy="18652"/>
            </a:xfrm>
            <a:custGeom>
              <a:avLst/>
              <a:gdLst/>
              <a:ahLst/>
              <a:cxnLst/>
              <a:rect l="l" t="t" r="r" b="b"/>
              <a:pathLst>
                <a:path w="992" h="128" extrusionOk="0">
                  <a:moveTo>
                    <a:pt x="991" y="24"/>
                  </a:moveTo>
                  <a:cubicBezTo>
                    <a:pt x="648" y="40"/>
                    <a:pt x="320" y="116"/>
                    <a:pt x="17" y="124"/>
                  </a:cubicBezTo>
                  <a:cubicBezTo>
                    <a:pt x="13" y="128"/>
                    <a:pt x="5" y="128"/>
                    <a:pt x="1" y="124"/>
                  </a:cubicBezTo>
                  <a:cubicBezTo>
                    <a:pt x="5" y="124"/>
                    <a:pt x="9" y="120"/>
                    <a:pt x="17" y="120"/>
                  </a:cubicBezTo>
                  <a:cubicBezTo>
                    <a:pt x="424" y="28"/>
                    <a:pt x="572" y="0"/>
                    <a:pt x="991" y="24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1263928" y="4457946"/>
              <a:ext cx="63531" cy="105498"/>
            </a:xfrm>
            <a:custGeom>
              <a:avLst/>
              <a:gdLst/>
              <a:ahLst/>
              <a:cxnLst/>
              <a:rect l="l" t="t" r="r" b="b"/>
              <a:pathLst>
                <a:path w="436" h="724" extrusionOk="0">
                  <a:moveTo>
                    <a:pt x="436" y="724"/>
                  </a:moveTo>
                  <a:cubicBezTo>
                    <a:pt x="304" y="356"/>
                    <a:pt x="236" y="312"/>
                    <a:pt x="16" y="25"/>
                  </a:cubicBezTo>
                  <a:lnTo>
                    <a:pt x="0" y="1"/>
                  </a:lnTo>
                  <a:cubicBezTo>
                    <a:pt x="260" y="205"/>
                    <a:pt x="372" y="404"/>
                    <a:pt x="436" y="724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1360536" y="4499911"/>
              <a:ext cx="70525" cy="101418"/>
            </a:xfrm>
            <a:custGeom>
              <a:avLst/>
              <a:gdLst/>
              <a:ahLst/>
              <a:cxnLst/>
              <a:rect l="l" t="t" r="r" b="b"/>
              <a:pathLst>
                <a:path w="484" h="696" extrusionOk="0">
                  <a:moveTo>
                    <a:pt x="484" y="696"/>
                  </a:moveTo>
                  <a:cubicBezTo>
                    <a:pt x="368" y="452"/>
                    <a:pt x="208" y="176"/>
                    <a:pt x="1" y="1"/>
                  </a:cubicBezTo>
                  <a:cubicBezTo>
                    <a:pt x="248" y="120"/>
                    <a:pt x="412" y="444"/>
                    <a:pt x="484" y="696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1485704" y="4536631"/>
              <a:ext cx="46774" cy="111326"/>
            </a:xfrm>
            <a:custGeom>
              <a:avLst/>
              <a:gdLst/>
              <a:ahLst/>
              <a:cxnLst/>
              <a:rect l="l" t="t" r="r" b="b"/>
              <a:pathLst>
                <a:path w="321" h="764" extrusionOk="0">
                  <a:moveTo>
                    <a:pt x="320" y="763"/>
                  </a:moveTo>
                  <a:cubicBezTo>
                    <a:pt x="224" y="424"/>
                    <a:pt x="136" y="308"/>
                    <a:pt x="0" y="0"/>
                  </a:cubicBezTo>
                  <a:cubicBezTo>
                    <a:pt x="208" y="344"/>
                    <a:pt x="260" y="356"/>
                    <a:pt x="320" y="763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883762" y="3953920"/>
              <a:ext cx="898900" cy="791232"/>
            </a:xfrm>
            <a:custGeom>
              <a:avLst/>
              <a:gdLst/>
              <a:ahLst/>
              <a:cxnLst/>
              <a:rect l="l" t="t" r="r" b="b"/>
              <a:pathLst>
                <a:path w="6169" h="5430" extrusionOk="0">
                  <a:moveTo>
                    <a:pt x="5310" y="4998"/>
                  </a:moveTo>
                  <a:cubicBezTo>
                    <a:pt x="5234" y="4531"/>
                    <a:pt x="6169" y="3212"/>
                    <a:pt x="4291" y="3184"/>
                  </a:cubicBezTo>
                  <a:cubicBezTo>
                    <a:pt x="3472" y="3172"/>
                    <a:pt x="4511" y="1622"/>
                    <a:pt x="2593" y="1830"/>
                  </a:cubicBezTo>
                  <a:cubicBezTo>
                    <a:pt x="1743" y="1926"/>
                    <a:pt x="2366" y="0"/>
                    <a:pt x="352" y="691"/>
                  </a:cubicBezTo>
                  <a:cubicBezTo>
                    <a:pt x="1" y="811"/>
                    <a:pt x="73" y="1431"/>
                    <a:pt x="724" y="1694"/>
                  </a:cubicBezTo>
                  <a:cubicBezTo>
                    <a:pt x="2118" y="2261"/>
                    <a:pt x="916" y="3440"/>
                    <a:pt x="2506" y="3008"/>
                  </a:cubicBezTo>
                  <a:cubicBezTo>
                    <a:pt x="3520" y="2729"/>
                    <a:pt x="2526" y="4303"/>
                    <a:pt x="4143" y="4251"/>
                  </a:cubicBezTo>
                  <a:cubicBezTo>
                    <a:pt x="4859" y="4227"/>
                    <a:pt x="4223" y="5429"/>
                    <a:pt x="4998" y="5218"/>
                  </a:cubicBezTo>
                  <a:cubicBezTo>
                    <a:pt x="5118" y="5174"/>
                    <a:pt x="5226" y="5098"/>
                    <a:pt x="5310" y="4998"/>
                  </a:cubicBezTo>
                  <a:close/>
                </a:path>
              </a:pathLst>
            </a:custGeom>
            <a:solidFill>
              <a:srgbClr val="DE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1006598" y="4114497"/>
              <a:ext cx="634724" cy="558380"/>
            </a:xfrm>
            <a:custGeom>
              <a:avLst/>
              <a:gdLst/>
              <a:ahLst/>
              <a:cxnLst/>
              <a:rect l="l" t="t" r="r" b="b"/>
              <a:pathLst>
                <a:path w="4356" h="3832" extrusionOk="0">
                  <a:moveTo>
                    <a:pt x="1" y="1"/>
                  </a:moveTo>
                  <a:cubicBezTo>
                    <a:pt x="796" y="9"/>
                    <a:pt x="999" y="692"/>
                    <a:pt x="1315" y="1279"/>
                  </a:cubicBezTo>
                  <a:cubicBezTo>
                    <a:pt x="1619" y="1843"/>
                    <a:pt x="2438" y="852"/>
                    <a:pt x="2973" y="2102"/>
                  </a:cubicBezTo>
                  <a:cubicBezTo>
                    <a:pt x="3205" y="2646"/>
                    <a:pt x="3396" y="2673"/>
                    <a:pt x="3976" y="2801"/>
                  </a:cubicBezTo>
                  <a:cubicBezTo>
                    <a:pt x="4355" y="2889"/>
                    <a:pt x="4215" y="3548"/>
                    <a:pt x="4183" y="3832"/>
                  </a:cubicBezTo>
                  <a:cubicBezTo>
                    <a:pt x="4167" y="3564"/>
                    <a:pt x="4295" y="2925"/>
                    <a:pt x="3968" y="2861"/>
                  </a:cubicBezTo>
                  <a:cubicBezTo>
                    <a:pt x="3356" y="2737"/>
                    <a:pt x="3149" y="2697"/>
                    <a:pt x="2893" y="2134"/>
                  </a:cubicBezTo>
                  <a:cubicBezTo>
                    <a:pt x="2362" y="948"/>
                    <a:pt x="1583" y="1966"/>
                    <a:pt x="1247" y="1311"/>
                  </a:cubicBezTo>
                  <a:cubicBezTo>
                    <a:pt x="908" y="660"/>
                    <a:pt x="812" y="133"/>
                    <a:pt x="1" y="1"/>
                  </a:cubicBezTo>
                  <a:close/>
                </a:path>
              </a:pathLst>
            </a:custGeom>
            <a:solidFill>
              <a:srgbClr val="DA8E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1333142" y="3683766"/>
              <a:ext cx="706851" cy="893087"/>
            </a:xfrm>
            <a:custGeom>
              <a:avLst/>
              <a:gdLst/>
              <a:ahLst/>
              <a:cxnLst/>
              <a:rect l="l" t="t" r="r" b="b"/>
              <a:pathLst>
                <a:path w="4851" h="6129" extrusionOk="0">
                  <a:moveTo>
                    <a:pt x="3313" y="6049"/>
                  </a:moveTo>
                  <a:cubicBezTo>
                    <a:pt x="3444" y="5594"/>
                    <a:pt x="4851" y="4799"/>
                    <a:pt x="3165" y="3976"/>
                  </a:cubicBezTo>
                  <a:cubicBezTo>
                    <a:pt x="2430" y="3616"/>
                    <a:pt x="4028" y="2653"/>
                    <a:pt x="2202" y="2026"/>
                  </a:cubicBezTo>
                  <a:cubicBezTo>
                    <a:pt x="1395" y="1750"/>
                    <a:pt x="2777" y="272"/>
                    <a:pt x="660" y="41"/>
                  </a:cubicBezTo>
                  <a:cubicBezTo>
                    <a:pt x="288" y="1"/>
                    <a:pt x="93" y="592"/>
                    <a:pt x="568" y="1107"/>
                  </a:cubicBezTo>
                  <a:cubicBezTo>
                    <a:pt x="1587" y="2214"/>
                    <a:pt x="1" y="2773"/>
                    <a:pt x="1623" y="3057"/>
                  </a:cubicBezTo>
                  <a:cubicBezTo>
                    <a:pt x="2661" y="3237"/>
                    <a:pt x="1087" y="4235"/>
                    <a:pt x="2578" y="4874"/>
                  </a:cubicBezTo>
                  <a:cubicBezTo>
                    <a:pt x="3237" y="5158"/>
                    <a:pt x="2146" y="5977"/>
                    <a:pt x="2937" y="6113"/>
                  </a:cubicBezTo>
                  <a:cubicBezTo>
                    <a:pt x="3065" y="6129"/>
                    <a:pt x="3197" y="6105"/>
                    <a:pt x="3313" y="6049"/>
                  </a:cubicBezTo>
                  <a:close/>
                </a:path>
              </a:pathLst>
            </a:custGeom>
            <a:solidFill>
              <a:srgbClr val="DE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1468218" y="3774546"/>
              <a:ext cx="395464" cy="764567"/>
            </a:xfrm>
            <a:custGeom>
              <a:avLst/>
              <a:gdLst/>
              <a:ahLst/>
              <a:cxnLst/>
              <a:rect l="l" t="t" r="r" b="b"/>
              <a:pathLst>
                <a:path w="2714" h="5247" extrusionOk="0">
                  <a:moveTo>
                    <a:pt x="1" y="1"/>
                  </a:moveTo>
                  <a:cubicBezTo>
                    <a:pt x="720" y="344"/>
                    <a:pt x="612" y="1052"/>
                    <a:pt x="648" y="1719"/>
                  </a:cubicBezTo>
                  <a:cubicBezTo>
                    <a:pt x="684" y="2354"/>
                    <a:pt x="1846" y="1807"/>
                    <a:pt x="1798" y="3169"/>
                  </a:cubicBezTo>
                  <a:cubicBezTo>
                    <a:pt x="1778" y="3756"/>
                    <a:pt x="1938" y="3864"/>
                    <a:pt x="2406" y="4227"/>
                  </a:cubicBezTo>
                  <a:cubicBezTo>
                    <a:pt x="2713" y="4467"/>
                    <a:pt x="2306" y="5002"/>
                    <a:pt x="2158" y="5246"/>
                  </a:cubicBezTo>
                  <a:cubicBezTo>
                    <a:pt x="2258" y="4999"/>
                    <a:pt x="2641" y="4475"/>
                    <a:pt x="2374" y="4275"/>
                  </a:cubicBezTo>
                  <a:cubicBezTo>
                    <a:pt x="1874" y="3908"/>
                    <a:pt x="1702" y="3780"/>
                    <a:pt x="1714" y="3165"/>
                  </a:cubicBezTo>
                  <a:cubicBezTo>
                    <a:pt x="1734" y="1867"/>
                    <a:pt x="600" y="2454"/>
                    <a:pt x="572" y="1719"/>
                  </a:cubicBezTo>
                  <a:cubicBezTo>
                    <a:pt x="544" y="984"/>
                    <a:pt x="684" y="464"/>
                    <a:pt x="1" y="1"/>
                  </a:cubicBez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1337805" y="4023135"/>
              <a:ext cx="492654" cy="663732"/>
            </a:xfrm>
            <a:custGeom>
              <a:avLst/>
              <a:gdLst/>
              <a:ahLst/>
              <a:cxnLst/>
              <a:rect l="l" t="t" r="r" b="b"/>
              <a:pathLst>
                <a:path w="3381" h="4555" extrusionOk="0">
                  <a:moveTo>
                    <a:pt x="3380" y="4555"/>
                  </a:moveTo>
                  <a:cubicBezTo>
                    <a:pt x="3352" y="2941"/>
                    <a:pt x="1583" y="400"/>
                    <a:pt x="1" y="1"/>
                  </a:cubicBezTo>
                  <a:cubicBezTo>
                    <a:pt x="149" y="1942"/>
                    <a:pt x="1187" y="4355"/>
                    <a:pt x="3380" y="4555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1404250" y="4100072"/>
              <a:ext cx="361658" cy="530403"/>
            </a:xfrm>
            <a:custGeom>
              <a:avLst/>
              <a:gdLst/>
              <a:ahLst/>
              <a:cxnLst/>
              <a:rect l="l" t="t" r="r" b="b"/>
              <a:pathLst>
                <a:path w="2482" h="3640" extrusionOk="0">
                  <a:moveTo>
                    <a:pt x="2481" y="3639"/>
                  </a:moveTo>
                  <a:cubicBezTo>
                    <a:pt x="1674" y="2717"/>
                    <a:pt x="667" y="1079"/>
                    <a:pt x="0" y="0"/>
                  </a:cubicBezTo>
                  <a:cubicBezTo>
                    <a:pt x="679" y="695"/>
                    <a:pt x="1962" y="2737"/>
                    <a:pt x="2481" y="3639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1518927" y="4426617"/>
              <a:ext cx="153727" cy="71109"/>
            </a:xfrm>
            <a:custGeom>
              <a:avLst/>
              <a:gdLst/>
              <a:ahLst/>
              <a:cxnLst/>
              <a:rect l="l" t="t" r="r" b="b"/>
              <a:pathLst>
                <a:path w="1055" h="488" extrusionOk="0">
                  <a:moveTo>
                    <a:pt x="1055" y="488"/>
                  </a:moveTo>
                  <a:cubicBezTo>
                    <a:pt x="715" y="264"/>
                    <a:pt x="356" y="196"/>
                    <a:pt x="0" y="0"/>
                  </a:cubicBezTo>
                  <a:cubicBezTo>
                    <a:pt x="356" y="140"/>
                    <a:pt x="767" y="228"/>
                    <a:pt x="1055" y="488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1453064" y="4323597"/>
              <a:ext cx="155038" cy="74606"/>
            </a:xfrm>
            <a:custGeom>
              <a:avLst/>
              <a:gdLst/>
              <a:ahLst/>
              <a:cxnLst/>
              <a:rect l="l" t="t" r="r" b="b"/>
              <a:pathLst>
                <a:path w="1064" h="512" extrusionOk="0">
                  <a:moveTo>
                    <a:pt x="1063" y="511"/>
                  </a:moveTo>
                  <a:cubicBezTo>
                    <a:pt x="704" y="332"/>
                    <a:pt x="348" y="192"/>
                    <a:pt x="1" y="0"/>
                  </a:cubicBezTo>
                  <a:cubicBezTo>
                    <a:pt x="412" y="164"/>
                    <a:pt x="688" y="272"/>
                    <a:pt x="1063" y="511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1418822" y="4229174"/>
              <a:ext cx="125750" cy="71837"/>
            </a:xfrm>
            <a:custGeom>
              <a:avLst/>
              <a:gdLst/>
              <a:ahLst/>
              <a:cxnLst/>
              <a:rect l="l" t="t" r="r" b="b"/>
              <a:pathLst>
                <a:path w="863" h="493" extrusionOk="0">
                  <a:moveTo>
                    <a:pt x="863" y="492"/>
                  </a:moveTo>
                  <a:cubicBezTo>
                    <a:pt x="575" y="309"/>
                    <a:pt x="264" y="177"/>
                    <a:pt x="8" y="13"/>
                  </a:cubicBezTo>
                  <a:cubicBezTo>
                    <a:pt x="4" y="9"/>
                    <a:pt x="0" y="5"/>
                    <a:pt x="0" y="1"/>
                  </a:cubicBezTo>
                  <a:cubicBezTo>
                    <a:pt x="4" y="1"/>
                    <a:pt x="8" y="5"/>
                    <a:pt x="12" y="5"/>
                  </a:cubicBezTo>
                  <a:cubicBezTo>
                    <a:pt x="400" y="169"/>
                    <a:pt x="535" y="229"/>
                    <a:pt x="863" y="492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1570072" y="4218246"/>
              <a:ext cx="22877" cy="122255"/>
            </a:xfrm>
            <a:custGeom>
              <a:avLst/>
              <a:gdLst/>
              <a:ahLst/>
              <a:cxnLst/>
              <a:rect l="l" t="t" r="r" b="b"/>
              <a:pathLst>
                <a:path w="157" h="839" extrusionOk="0">
                  <a:moveTo>
                    <a:pt x="1" y="839"/>
                  </a:moveTo>
                  <a:cubicBezTo>
                    <a:pt x="101" y="467"/>
                    <a:pt x="77" y="392"/>
                    <a:pt x="61" y="28"/>
                  </a:cubicBezTo>
                  <a:lnTo>
                    <a:pt x="61" y="0"/>
                  </a:lnTo>
                  <a:cubicBezTo>
                    <a:pt x="157" y="316"/>
                    <a:pt x="133" y="543"/>
                    <a:pt x="1" y="839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1634186" y="4308443"/>
              <a:ext cx="19234" cy="122983"/>
            </a:xfrm>
            <a:custGeom>
              <a:avLst/>
              <a:gdLst/>
              <a:ahLst/>
              <a:cxnLst/>
              <a:rect l="l" t="t" r="r" b="b"/>
              <a:pathLst>
                <a:path w="132" h="844" extrusionOk="0">
                  <a:moveTo>
                    <a:pt x="0" y="843"/>
                  </a:moveTo>
                  <a:cubicBezTo>
                    <a:pt x="44" y="575"/>
                    <a:pt x="72" y="260"/>
                    <a:pt x="0" y="0"/>
                  </a:cubicBezTo>
                  <a:cubicBezTo>
                    <a:pt x="132" y="236"/>
                    <a:pt x="80" y="595"/>
                    <a:pt x="0" y="843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1689994" y="4410297"/>
              <a:ext cx="26957" cy="117738"/>
            </a:xfrm>
            <a:custGeom>
              <a:avLst/>
              <a:gdLst/>
              <a:ahLst/>
              <a:cxnLst/>
              <a:rect l="l" t="t" r="r" b="b"/>
              <a:pathLst>
                <a:path w="185" h="808" extrusionOk="0">
                  <a:moveTo>
                    <a:pt x="1" y="807"/>
                  </a:moveTo>
                  <a:cubicBezTo>
                    <a:pt x="113" y="476"/>
                    <a:pt x="109" y="328"/>
                    <a:pt x="176" y="0"/>
                  </a:cubicBezTo>
                  <a:cubicBezTo>
                    <a:pt x="148" y="396"/>
                    <a:pt x="184" y="440"/>
                    <a:pt x="1" y="807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1672509" y="3878878"/>
              <a:ext cx="415863" cy="824893"/>
            </a:xfrm>
            <a:custGeom>
              <a:avLst/>
              <a:gdLst/>
              <a:ahLst/>
              <a:cxnLst/>
              <a:rect l="l" t="t" r="r" b="b"/>
              <a:pathLst>
                <a:path w="2854" h="5661" extrusionOk="0">
                  <a:moveTo>
                    <a:pt x="1547" y="5661"/>
                  </a:moveTo>
                  <a:cubicBezTo>
                    <a:pt x="2566" y="4406"/>
                    <a:pt x="2853" y="1326"/>
                    <a:pt x="1906" y="0"/>
                  </a:cubicBezTo>
                  <a:cubicBezTo>
                    <a:pt x="764" y="1578"/>
                    <a:pt x="1" y="4087"/>
                    <a:pt x="1547" y="5661"/>
                  </a:cubicBezTo>
                  <a:close/>
                </a:path>
              </a:pathLst>
            </a:custGeom>
            <a:solidFill>
              <a:srgbClr val="F4C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1882044" y="3980149"/>
              <a:ext cx="79413" cy="638086"/>
            </a:xfrm>
            <a:custGeom>
              <a:avLst/>
              <a:gdLst/>
              <a:ahLst/>
              <a:cxnLst/>
              <a:rect l="l" t="t" r="r" b="b"/>
              <a:pathLst>
                <a:path w="545" h="4379" extrusionOk="0">
                  <a:moveTo>
                    <a:pt x="21" y="4378"/>
                  </a:moveTo>
                  <a:cubicBezTo>
                    <a:pt x="1" y="3156"/>
                    <a:pt x="289" y="1254"/>
                    <a:pt x="476" y="0"/>
                  </a:cubicBezTo>
                  <a:cubicBezTo>
                    <a:pt x="544" y="967"/>
                    <a:pt x="209" y="3356"/>
                    <a:pt x="21" y="4378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1827985" y="4303780"/>
              <a:ext cx="71691" cy="153729"/>
            </a:xfrm>
            <a:custGeom>
              <a:avLst/>
              <a:gdLst/>
              <a:ahLst/>
              <a:cxnLst/>
              <a:rect l="l" t="t" r="r" b="b"/>
              <a:pathLst>
                <a:path w="492" h="1055" extrusionOk="0">
                  <a:moveTo>
                    <a:pt x="492" y="1055"/>
                  </a:moveTo>
                  <a:cubicBezTo>
                    <a:pt x="380" y="663"/>
                    <a:pt x="144" y="380"/>
                    <a:pt x="0" y="0"/>
                  </a:cubicBezTo>
                  <a:cubicBezTo>
                    <a:pt x="188" y="332"/>
                    <a:pt x="440" y="667"/>
                    <a:pt x="492" y="1055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1844305" y="4182109"/>
              <a:ext cx="70525" cy="157226"/>
            </a:xfrm>
            <a:custGeom>
              <a:avLst/>
              <a:gdLst/>
              <a:ahLst/>
              <a:cxnLst/>
              <a:rect l="l" t="t" r="r" b="b"/>
              <a:pathLst>
                <a:path w="484" h="1079" extrusionOk="0">
                  <a:moveTo>
                    <a:pt x="484" y="1079"/>
                  </a:moveTo>
                  <a:cubicBezTo>
                    <a:pt x="324" y="711"/>
                    <a:pt x="140" y="376"/>
                    <a:pt x="0" y="0"/>
                  </a:cubicBezTo>
                  <a:cubicBezTo>
                    <a:pt x="208" y="392"/>
                    <a:pt x="352" y="651"/>
                    <a:pt x="484" y="1079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1878693" y="4088415"/>
              <a:ext cx="50708" cy="135661"/>
            </a:xfrm>
            <a:custGeom>
              <a:avLst/>
              <a:gdLst/>
              <a:ahLst/>
              <a:cxnLst/>
              <a:rect l="l" t="t" r="r" b="b"/>
              <a:pathLst>
                <a:path w="348" h="931" extrusionOk="0">
                  <a:moveTo>
                    <a:pt x="348" y="931"/>
                  </a:moveTo>
                  <a:cubicBezTo>
                    <a:pt x="244" y="603"/>
                    <a:pt x="88" y="304"/>
                    <a:pt x="4" y="12"/>
                  </a:cubicBezTo>
                  <a:cubicBezTo>
                    <a:pt x="0" y="8"/>
                    <a:pt x="0" y="4"/>
                    <a:pt x="4" y="0"/>
                  </a:cubicBezTo>
                  <a:cubicBezTo>
                    <a:pt x="8" y="0"/>
                    <a:pt x="8" y="4"/>
                    <a:pt x="12" y="8"/>
                  </a:cubicBezTo>
                  <a:cubicBezTo>
                    <a:pt x="200" y="384"/>
                    <a:pt x="264" y="519"/>
                    <a:pt x="348" y="931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1893702" y="4417874"/>
              <a:ext cx="95733" cy="73440"/>
            </a:xfrm>
            <a:custGeom>
              <a:avLst/>
              <a:gdLst/>
              <a:ahLst/>
              <a:cxnLst/>
              <a:rect l="l" t="t" r="r" b="b"/>
              <a:pathLst>
                <a:path w="657" h="504" extrusionOk="0">
                  <a:moveTo>
                    <a:pt x="1" y="504"/>
                  </a:moveTo>
                  <a:cubicBezTo>
                    <a:pt x="301" y="324"/>
                    <a:pt x="388" y="208"/>
                    <a:pt x="656" y="0"/>
                  </a:cubicBezTo>
                  <a:cubicBezTo>
                    <a:pt x="376" y="288"/>
                    <a:pt x="376" y="340"/>
                    <a:pt x="1" y="504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3191824" y="2779173"/>
              <a:ext cx="363990" cy="1805846"/>
            </a:xfrm>
            <a:custGeom>
              <a:avLst/>
              <a:gdLst/>
              <a:ahLst/>
              <a:cxnLst/>
              <a:rect l="l" t="t" r="r" b="b"/>
              <a:pathLst>
                <a:path w="2498" h="12393" extrusionOk="0">
                  <a:moveTo>
                    <a:pt x="1" y="1"/>
                  </a:moveTo>
                  <a:lnTo>
                    <a:pt x="1" y="12393"/>
                  </a:lnTo>
                  <a:lnTo>
                    <a:pt x="2497" y="12393"/>
                  </a:lnTo>
                  <a:lnTo>
                    <a:pt x="2497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3295427" y="3023682"/>
              <a:ext cx="157952" cy="338350"/>
            </a:xfrm>
            <a:custGeom>
              <a:avLst/>
              <a:gdLst/>
              <a:ahLst/>
              <a:cxnLst/>
              <a:rect l="l" t="t" r="r" b="b"/>
              <a:pathLst>
                <a:path w="1084" h="2322" extrusionOk="0">
                  <a:moveTo>
                    <a:pt x="1" y="388"/>
                  </a:moveTo>
                  <a:cubicBezTo>
                    <a:pt x="1" y="156"/>
                    <a:pt x="340" y="156"/>
                    <a:pt x="544" y="1"/>
                  </a:cubicBezTo>
                  <a:cubicBezTo>
                    <a:pt x="744" y="156"/>
                    <a:pt x="1083" y="156"/>
                    <a:pt x="1083" y="388"/>
                  </a:cubicBezTo>
                  <a:lnTo>
                    <a:pt x="1083" y="2322"/>
                  </a:lnTo>
                  <a:lnTo>
                    <a:pt x="1" y="2322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3274444" y="3362467"/>
              <a:ext cx="200500" cy="33952"/>
            </a:xfrm>
            <a:custGeom>
              <a:avLst/>
              <a:gdLst/>
              <a:ahLst/>
              <a:cxnLst/>
              <a:rect l="l" t="t" r="r" b="b"/>
              <a:pathLst>
                <a:path w="1376" h="233" extrusionOk="0">
                  <a:moveTo>
                    <a:pt x="1" y="1"/>
                  </a:moveTo>
                  <a:lnTo>
                    <a:pt x="1" y="232"/>
                  </a:lnTo>
                  <a:lnTo>
                    <a:pt x="1375" y="232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rgbClr val="F8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3150005" y="2740850"/>
              <a:ext cx="447775" cy="71109"/>
            </a:xfrm>
            <a:custGeom>
              <a:avLst/>
              <a:gdLst/>
              <a:ahLst/>
              <a:cxnLst/>
              <a:rect l="l" t="t" r="r" b="b"/>
              <a:pathLst>
                <a:path w="3073" h="488" extrusionOk="0">
                  <a:moveTo>
                    <a:pt x="0" y="0"/>
                  </a:moveTo>
                  <a:lnTo>
                    <a:pt x="0" y="487"/>
                  </a:lnTo>
                  <a:lnTo>
                    <a:pt x="3072" y="487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3050337" y="2245423"/>
              <a:ext cx="646381" cy="495577"/>
            </a:xfrm>
            <a:custGeom>
              <a:avLst/>
              <a:gdLst/>
              <a:ahLst/>
              <a:cxnLst/>
              <a:rect l="l" t="t" r="r" b="b"/>
              <a:pathLst>
                <a:path w="4436" h="3401" extrusionOk="0">
                  <a:moveTo>
                    <a:pt x="2066" y="1231"/>
                  </a:moveTo>
                  <a:cubicBezTo>
                    <a:pt x="1439" y="1898"/>
                    <a:pt x="1" y="2457"/>
                    <a:pt x="952" y="3400"/>
                  </a:cubicBezTo>
                  <a:lnTo>
                    <a:pt x="3488" y="3400"/>
                  </a:lnTo>
                  <a:cubicBezTo>
                    <a:pt x="4435" y="2461"/>
                    <a:pt x="3017" y="1906"/>
                    <a:pt x="2386" y="1239"/>
                  </a:cubicBezTo>
                  <a:lnTo>
                    <a:pt x="2386" y="1159"/>
                  </a:lnTo>
                  <a:cubicBezTo>
                    <a:pt x="2386" y="1111"/>
                    <a:pt x="2358" y="1063"/>
                    <a:pt x="2314" y="1039"/>
                  </a:cubicBezTo>
                  <a:cubicBezTo>
                    <a:pt x="2342" y="1027"/>
                    <a:pt x="2358" y="1007"/>
                    <a:pt x="2362" y="979"/>
                  </a:cubicBezTo>
                  <a:cubicBezTo>
                    <a:pt x="2362" y="947"/>
                    <a:pt x="2334" y="919"/>
                    <a:pt x="2294" y="907"/>
                  </a:cubicBezTo>
                  <a:lnTo>
                    <a:pt x="2278" y="731"/>
                  </a:lnTo>
                  <a:cubicBezTo>
                    <a:pt x="2294" y="727"/>
                    <a:pt x="2306" y="711"/>
                    <a:pt x="2310" y="692"/>
                  </a:cubicBezTo>
                  <a:cubicBezTo>
                    <a:pt x="2306" y="672"/>
                    <a:pt x="2294" y="656"/>
                    <a:pt x="2274" y="648"/>
                  </a:cubicBezTo>
                  <a:lnTo>
                    <a:pt x="2266" y="544"/>
                  </a:lnTo>
                  <a:lnTo>
                    <a:pt x="2226" y="0"/>
                  </a:lnTo>
                  <a:lnTo>
                    <a:pt x="2186" y="544"/>
                  </a:lnTo>
                  <a:lnTo>
                    <a:pt x="2178" y="648"/>
                  </a:lnTo>
                  <a:cubicBezTo>
                    <a:pt x="2158" y="656"/>
                    <a:pt x="2142" y="672"/>
                    <a:pt x="2142" y="692"/>
                  </a:cubicBezTo>
                  <a:cubicBezTo>
                    <a:pt x="2142" y="711"/>
                    <a:pt x="2154" y="727"/>
                    <a:pt x="2170" y="731"/>
                  </a:cubicBezTo>
                  <a:lnTo>
                    <a:pt x="2158" y="911"/>
                  </a:lnTo>
                  <a:cubicBezTo>
                    <a:pt x="2126" y="923"/>
                    <a:pt x="2106" y="947"/>
                    <a:pt x="2102" y="979"/>
                  </a:cubicBezTo>
                  <a:cubicBezTo>
                    <a:pt x="2106" y="1003"/>
                    <a:pt x="2118" y="1023"/>
                    <a:pt x="2142" y="1035"/>
                  </a:cubicBezTo>
                  <a:cubicBezTo>
                    <a:pt x="2094" y="1059"/>
                    <a:pt x="2066" y="1107"/>
                    <a:pt x="2066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3341472" y="2209285"/>
              <a:ext cx="70525" cy="53186"/>
            </a:xfrm>
            <a:custGeom>
              <a:avLst/>
              <a:gdLst/>
              <a:ahLst/>
              <a:cxnLst/>
              <a:rect l="l" t="t" r="r" b="b"/>
              <a:pathLst>
                <a:path w="484" h="365" extrusionOk="0">
                  <a:moveTo>
                    <a:pt x="412" y="1"/>
                  </a:moveTo>
                  <a:cubicBezTo>
                    <a:pt x="412" y="9"/>
                    <a:pt x="412" y="21"/>
                    <a:pt x="412" y="29"/>
                  </a:cubicBezTo>
                  <a:cubicBezTo>
                    <a:pt x="412" y="157"/>
                    <a:pt x="328" y="260"/>
                    <a:pt x="220" y="260"/>
                  </a:cubicBezTo>
                  <a:cubicBezTo>
                    <a:pt x="116" y="260"/>
                    <a:pt x="32" y="157"/>
                    <a:pt x="32" y="29"/>
                  </a:cubicBezTo>
                  <a:cubicBezTo>
                    <a:pt x="28" y="21"/>
                    <a:pt x="28" y="9"/>
                    <a:pt x="32" y="1"/>
                  </a:cubicBezTo>
                  <a:cubicBezTo>
                    <a:pt x="8" y="33"/>
                    <a:pt x="0" y="73"/>
                    <a:pt x="0" y="113"/>
                  </a:cubicBezTo>
                  <a:cubicBezTo>
                    <a:pt x="0" y="256"/>
                    <a:pt x="136" y="364"/>
                    <a:pt x="276" y="324"/>
                  </a:cubicBezTo>
                  <a:cubicBezTo>
                    <a:pt x="420" y="284"/>
                    <a:pt x="484" y="125"/>
                    <a:pt x="408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3350798" y="2200543"/>
              <a:ext cx="46045" cy="44443"/>
            </a:xfrm>
            <a:custGeom>
              <a:avLst/>
              <a:gdLst/>
              <a:ahLst/>
              <a:cxnLst/>
              <a:rect l="l" t="t" r="r" b="b"/>
              <a:pathLst>
                <a:path w="316" h="305" extrusionOk="0">
                  <a:moveTo>
                    <a:pt x="160" y="1"/>
                  </a:moveTo>
                  <a:lnTo>
                    <a:pt x="208" y="105"/>
                  </a:lnTo>
                  <a:lnTo>
                    <a:pt x="316" y="117"/>
                  </a:lnTo>
                  <a:lnTo>
                    <a:pt x="236" y="197"/>
                  </a:lnTo>
                  <a:lnTo>
                    <a:pt x="256" y="304"/>
                  </a:lnTo>
                  <a:lnTo>
                    <a:pt x="160" y="252"/>
                  </a:lnTo>
                  <a:lnTo>
                    <a:pt x="60" y="304"/>
                  </a:lnTo>
                  <a:lnTo>
                    <a:pt x="80" y="197"/>
                  </a:lnTo>
                  <a:lnTo>
                    <a:pt x="0" y="117"/>
                  </a:lnTo>
                  <a:lnTo>
                    <a:pt x="108" y="105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416140" y="2779173"/>
              <a:ext cx="364427" cy="1805846"/>
            </a:xfrm>
            <a:custGeom>
              <a:avLst/>
              <a:gdLst/>
              <a:ahLst/>
              <a:cxnLst/>
              <a:rect l="l" t="t" r="r" b="b"/>
              <a:pathLst>
                <a:path w="2501" h="12393" extrusionOk="0">
                  <a:moveTo>
                    <a:pt x="0" y="1"/>
                  </a:moveTo>
                  <a:lnTo>
                    <a:pt x="0" y="12393"/>
                  </a:lnTo>
                  <a:lnTo>
                    <a:pt x="2501" y="12393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520325" y="3023682"/>
              <a:ext cx="157807" cy="338350"/>
            </a:xfrm>
            <a:custGeom>
              <a:avLst/>
              <a:gdLst/>
              <a:ahLst/>
              <a:cxnLst/>
              <a:rect l="l" t="t" r="r" b="b"/>
              <a:pathLst>
                <a:path w="1083" h="2322" extrusionOk="0">
                  <a:moveTo>
                    <a:pt x="0" y="388"/>
                  </a:moveTo>
                  <a:cubicBezTo>
                    <a:pt x="0" y="156"/>
                    <a:pt x="340" y="156"/>
                    <a:pt x="540" y="1"/>
                  </a:cubicBezTo>
                  <a:cubicBezTo>
                    <a:pt x="739" y="156"/>
                    <a:pt x="1083" y="156"/>
                    <a:pt x="1083" y="388"/>
                  </a:cubicBezTo>
                  <a:lnTo>
                    <a:pt x="1083" y="2322"/>
                  </a:lnTo>
                  <a:lnTo>
                    <a:pt x="0" y="2322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499342" y="3362467"/>
              <a:ext cx="199772" cy="33952"/>
            </a:xfrm>
            <a:custGeom>
              <a:avLst/>
              <a:gdLst/>
              <a:ahLst/>
              <a:cxnLst/>
              <a:rect l="l" t="t" r="r" b="b"/>
              <a:pathLst>
                <a:path w="1371" h="233" extrusionOk="0">
                  <a:moveTo>
                    <a:pt x="0" y="1"/>
                  </a:moveTo>
                  <a:lnTo>
                    <a:pt x="0" y="232"/>
                  </a:lnTo>
                  <a:lnTo>
                    <a:pt x="1371" y="232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F8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374757" y="2740850"/>
              <a:ext cx="447192" cy="71109"/>
            </a:xfrm>
            <a:custGeom>
              <a:avLst/>
              <a:gdLst/>
              <a:ahLst/>
              <a:cxnLst/>
              <a:rect l="l" t="t" r="r" b="b"/>
              <a:pathLst>
                <a:path w="3069" h="488" extrusionOk="0">
                  <a:moveTo>
                    <a:pt x="0" y="0"/>
                  </a:moveTo>
                  <a:lnTo>
                    <a:pt x="0" y="487"/>
                  </a:lnTo>
                  <a:lnTo>
                    <a:pt x="3069" y="48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275235" y="2245423"/>
              <a:ext cx="645652" cy="495577"/>
            </a:xfrm>
            <a:custGeom>
              <a:avLst/>
              <a:gdLst/>
              <a:ahLst/>
              <a:cxnLst/>
              <a:rect l="l" t="t" r="r" b="b"/>
              <a:pathLst>
                <a:path w="4431" h="3401" extrusionOk="0">
                  <a:moveTo>
                    <a:pt x="2062" y="1231"/>
                  </a:moveTo>
                  <a:cubicBezTo>
                    <a:pt x="1435" y="1898"/>
                    <a:pt x="0" y="2457"/>
                    <a:pt x="947" y="3400"/>
                  </a:cubicBezTo>
                  <a:lnTo>
                    <a:pt x="3488" y="3400"/>
                  </a:lnTo>
                  <a:cubicBezTo>
                    <a:pt x="4431" y="2461"/>
                    <a:pt x="3016" y="1906"/>
                    <a:pt x="2385" y="1239"/>
                  </a:cubicBezTo>
                  <a:lnTo>
                    <a:pt x="2385" y="1159"/>
                  </a:lnTo>
                  <a:cubicBezTo>
                    <a:pt x="2381" y="1111"/>
                    <a:pt x="2357" y="1063"/>
                    <a:pt x="2313" y="1039"/>
                  </a:cubicBezTo>
                  <a:cubicBezTo>
                    <a:pt x="2337" y="1027"/>
                    <a:pt x="2357" y="1007"/>
                    <a:pt x="2357" y="979"/>
                  </a:cubicBezTo>
                  <a:cubicBezTo>
                    <a:pt x="2357" y="947"/>
                    <a:pt x="2329" y="919"/>
                    <a:pt x="2289" y="907"/>
                  </a:cubicBezTo>
                  <a:lnTo>
                    <a:pt x="2277" y="731"/>
                  </a:lnTo>
                  <a:cubicBezTo>
                    <a:pt x="2293" y="727"/>
                    <a:pt x="2305" y="711"/>
                    <a:pt x="2309" y="692"/>
                  </a:cubicBezTo>
                  <a:cubicBezTo>
                    <a:pt x="2305" y="672"/>
                    <a:pt x="2289" y="656"/>
                    <a:pt x="2269" y="648"/>
                  </a:cubicBezTo>
                  <a:lnTo>
                    <a:pt x="2261" y="544"/>
                  </a:lnTo>
                  <a:lnTo>
                    <a:pt x="2222" y="0"/>
                  </a:lnTo>
                  <a:lnTo>
                    <a:pt x="2182" y="544"/>
                  </a:lnTo>
                  <a:lnTo>
                    <a:pt x="2174" y="648"/>
                  </a:lnTo>
                  <a:cubicBezTo>
                    <a:pt x="2154" y="656"/>
                    <a:pt x="2142" y="672"/>
                    <a:pt x="2138" y="692"/>
                  </a:cubicBezTo>
                  <a:cubicBezTo>
                    <a:pt x="2142" y="711"/>
                    <a:pt x="2154" y="727"/>
                    <a:pt x="2170" y="731"/>
                  </a:cubicBezTo>
                  <a:lnTo>
                    <a:pt x="2154" y="911"/>
                  </a:lnTo>
                  <a:cubicBezTo>
                    <a:pt x="2126" y="923"/>
                    <a:pt x="2106" y="947"/>
                    <a:pt x="2102" y="979"/>
                  </a:cubicBezTo>
                  <a:cubicBezTo>
                    <a:pt x="2102" y="1003"/>
                    <a:pt x="2118" y="1023"/>
                    <a:pt x="2142" y="1035"/>
                  </a:cubicBezTo>
                  <a:cubicBezTo>
                    <a:pt x="2094" y="1059"/>
                    <a:pt x="2062" y="1107"/>
                    <a:pt x="2062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559230" y="2209285"/>
              <a:ext cx="71253" cy="53186"/>
            </a:xfrm>
            <a:custGeom>
              <a:avLst/>
              <a:gdLst/>
              <a:ahLst/>
              <a:cxnLst/>
              <a:rect l="l" t="t" r="r" b="b"/>
              <a:pathLst>
                <a:path w="489" h="365" extrusionOk="0">
                  <a:moveTo>
                    <a:pt x="460" y="1"/>
                  </a:moveTo>
                  <a:cubicBezTo>
                    <a:pt x="460" y="9"/>
                    <a:pt x="460" y="21"/>
                    <a:pt x="460" y="29"/>
                  </a:cubicBezTo>
                  <a:cubicBezTo>
                    <a:pt x="460" y="157"/>
                    <a:pt x="372" y="260"/>
                    <a:pt x="269" y="260"/>
                  </a:cubicBezTo>
                  <a:cubicBezTo>
                    <a:pt x="161" y="260"/>
                    <a:pt x="77" y="157"/>
                    <a:pt x="77" y="29"/>
                  </a:cubicBezTo>
                  <a:cubicBezTo>
                    <a:pt x="77" y="21"/>
                    <a:pt x="77" y="9"/>
                    <a:pt x="77" y="1"/>
                  </a:cubicBezTo>
                  <a:cubicBezTo>
                    <a:pt x="1" y="125"/>
                    <a:pt x="69" y="284"/>
                    <a:pt x="209" y="324"/>
                  </a:cubicBezTo>
                  <a:cubicBezTo>
                    <a:pt x="348" y="364"/>
                    <a:pt x="488" y="256"/>
                    <a:pt x="484" y="113"/>
                  </a:cubicBezTo>
                  <a:cubicBezTo>
                    <a:pt x="488" y="73"/>
                    <a:pt x="476" y="33"/>
                    <a:pt x="460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575550" y="2200543"/>
              <a:ext cx="46191" cy="44443"/>
            </a:xfrm>
            <a:custGeom>
              <a:avLst/>
              <a:gdLst/>
              <a:ahLst/>
              <a:cxnLst/>
              <a:rect l="l" t="t" r="r" b="b"/>
              <a:pathLst>
                <a:path w="317" h="305" extrusionOk="0">
                  <a:moveTo>
                    <a:pt x="157" y="1"/>
                  </a:moveTo>
                  <a:lnTo>
                    <a:pt x="208" y="105"/>
                  </a:lnTo>
                  <a:lnTo>
                    <a:pt x="316" y="117"/>
                  </a:lnTo>
                  <a:lnTo>
                    <a:pt x="236" y="197"/>
                  </a:lnTo>
                  <a:lnTo>
                    <a:pt x="256" y="304"/>
                  </a:lnTo>
                  <a:lnTo>
                    <a:pt x="157" y="252"/>
                  </a:lnTo>
                  <a:lnTo>
                    <a:pt x="61" y="304"/>
                  </a:lnTo>
                  <a:lnTo>
                    <a:pt x="77" y="197"/>
                  </a:lnTo>
                  <a:lnTo>
                    <a:pt x="1" y="117"/>
                  </a:lnTo>
                  <a:lnTo>
                    <a:pt x="109" y="105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3012014" y="3732726"/>
              <a:ext cx="2948492" cy="852287"/>
            </a:xfrm>
            <a:custGeom>
              <a:avLst/>
              <a:gdLst/>
              <a:ahLst/>
              <a:cxnLst/>
              <a:rect l="l" t="t" r="r" b="b"/>
              <a:pathLst>
                <a:path w="20235" h="5849" extrusionOk="0">
                  <a:moveTo>
                    <a:pt x="0" y="0"/>
                  </a:moveTo>
                  <a:lnTo>
                    <a:pt x="0" y="5849"/>
                  </a:lnTo>
                  <a:lnTo>
                    <a:pt x="20234" y="5849"/>
                  </a:lnTo>
                  <a:lnTo>
                    <a:pt x="20234" y="0"/>
                  </a:lnTo>
                  <a:close/>
                </a:path>
              </a:pathLst>
            </a:custGeom>
            <a:solidFill>
              <a:srgbClr val="F6B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2956643" y="3677355"/>
              <a:ext cx="3059088" cy="94423"/>
            </a:xfrm>
            <a:custGeom>
              <a:avLst/>
              <a:gdLst/>
              <a:ahLst/>
              <a:cxnLst/>
              <a:rect l="l" t="t" r="r" b="b"/>
              <a:pathLst>
                <a:path w="20994" h="648" extrusionOk="0">
                  <a:moveTo>
                    <a:pt x="1" y="1"/>
                  </a:moveTo>
                  <a:lnTo>
                    <a:pt x="1" y="648"/>
                  </a:lnTo>
                  <a:lnTo>
                    <a:pt x="20994" y="648"/>
                  </a:lnTo>
                  <a:lnTo>
                    <a:pt x="20994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3733733" y="3381118"/>
              <a:ext cx="1504336" cy="1203897"/>
            </a:xfrm>
            <a:custGeom>
              <a:avLst/>
              <a:gdLst/>
              <a:ahLst/>
              <a:cxnLst/>
              <a:rect l="l" t="t" r="r" b="b"/>
              <a:pathLst>
                <a:path w="10324" h="8262" extrusionOk="0">
                  <a:moveTo>
                    <a:pt x="1" y="0"/>
                  </a:moveTo>
                  <a:lnTo>
                    <a:pt x="1" y="8262"/>
                  </a:lnTo>
                  <a:lnTo>
                    <a:pt x="10324" y="8262"/>
                  </a:lnTo>
                  <a:lnTo>
                    <a:pt x="10324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4247227" y="3561512"/>
              <a:ext cx="478083" cy="1023502"/>
            </a:xfrm>
            <a:custGeom>
              <a:avLst/>
              <a:gdLst/>
              <a:ahLst/>
              <a:cxnLst/>
              <a:rect l="l" t="t" r="r" b="b"/>
              <a:pathLst>
                <a:path w="3281" h="7024" extrusionOk="0">
                  <a:moveTo>
                    <a:pt x="0" y="1175"/>
                  </a:moveTo>
                  <a:cubicBezTo>
                    <a:pt x="4" y="476"/>
                    <a:pt x="1031" y="468"/>
                    <a:pt x="1638" y="1"/>
                  </a:cubicBezTo>
                  <a:cubicBezTo>
                    <a:pt x="2250" y="468"/>
                    <a:pt x="3276" y="472"/>
                    <a:pt x="3280" y="1175"/>
                  </a:cubicBezTo>
                  <a:lnTo>
                    <a:pt x="3280" y="7024"/>
                  </a:lnTo>
                  <a:lnTo>
                    <a:pt x="0" y="7024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3653445" y="2071294"/>
              <a:ext cx="1663745" cy="1276755"/>
            </a:xfrm>
            <a:custGeom>
              <a:avLst/>
              <a:gdLst/>
              <a:ahLst/>
              <a:cxnLst/>
              <a:rect l="l" t="t" r="r" b="b"/>
              <a:pathLst>
                <a:path w="11418" h="8762" extrusionOk="0">
                  <a:moveTo>
                    <a:pt x="5314" y="3169"/>
                  </a:moveTo>
                  <a:cubicBezTo>
                    <a:pt x="3696" y="4899"/>
                    <a:pt x="1" y="6333"/>
                    <a:pt x="2445" y="8762"/>
                  </a:cubicBezTo>
                  <a:lnTo>
                    <a:pt x="8985" y="8762"/>
                  </a:lnTo>
                  <a:cubicBezTo>
                    <a:pt x="11418" y="6345"/>
                    <a:pt x="7767" y="4911"/>
                    <a:pt x="6141" y="3193"/>
                  </a:cubicBezTo>
                  <a:lnTo>
                    <a:pt x="6141" y="2989"/>
                  </a:lnTo>
                  <a:cubicBezTo>
                    <a:pt x="6137" y="2861"/>
                    <a:pt x="6069" y="2745"/>
                    <a:pt x="5957" y="2681"/>
                  </a:cubicBezTo>
                  <a:cubicBezTo>
                    <a:pt x="6021" y="2654"/>
                    <a:pt x="6069" y="2594"/>
                    <a:pt x="6077" y="2522"/>
                  </a:cubicBezTo>
                  <a:cubicBezTo>
                    <a:pt x="6077" y="2442"/>
                    <a:pt x="6005" y="2374"/>
                    <a:pt x="5897" y="2342"/>
                  </a:cubicBezTo>
                  <a:lnTo>
                    <a:pt x="5865" y="1891"/>
                  </a:lnTo>
                  <a:cubicBezTo>
                    <a:pt x="5909" y="1875"/>
                    <a:pt x="5937" y="1835"/>
                    <a:pt x="5945" y="1787"/>
                  </a:cubicBezTo>
                  <a:cubicBezTo>
                    <a:pt x="5937" y="1735"/>
                    <a:pt x="5901" y="1691"/>
                    <a:pt x="5849" y="1675"/>
                  </a:cubicBezTo>
                  <a:lnTo>
                    <a:pt x="5829" y="1403"/>
                  </a:lnTo>
                  <a:lnTo>
                    <a:pt x="5725" y="1"/>
                  </a:lnTo>
                  <a:lnTo>
                    <a:pt x="5621" y="1403"/>
                  </a:lnTo>
                  <a:lnTo>
                    <a:pt x="5601" y="1675"/>
                  </a:lnTo>
                  <a:cubicBezTo>
                    <a:pt x="5550" y="1687"/>
                    <a:pt x="5514" y="1735"/>
                    <a:pt x="5506" y="1787"/>
                  </a:cubicBezTo>
                  <a:cubicBezTo>
                    <a:pt x="5510" y="1835"/>
                    <a:pt x="5542" y="1875"/>
                    <a:pt x="5585" y="1891"/>
                  </a:cubicBezTo>
                  <a:lnTo>
                    <a:pt x="5553" y="2354"/>
                  </a:lnTo>
                  <a:cubicBezTo>
                    <a:pt x="5466" y="2394"/>
                    <a:pt x="5414" y="2454"/>
                    <a:pt x="5414" y="2522"/>
                  </a:cubicBezTo>
                  <a:cubicBezTo>
                    <a:pt x="5418" y="2586"/>
                    <a:pt x="5454" y="2642"/>
                    <a:pt x="5514" y="2670"/>
                  </a:cubicBezTo>
                  <a:cubicBezTo>
                    <a:pt x="5390" y="2729"/>
                    <a:pt x="5314" y="2853"/>
                    <a:pt x="5314" y="29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4382303" y="1978766"/>
              <a:ext cx="207932" cy="124732"/>
            </a:xfrm>
            <a:custGeom>
              <a:avLst/>
              <a:gdLst/>
              <a:ahLst/>
              <a:cxnLst/>
              <a:rect l="l" t="t" r="r" b="b"/>
              <a:pathLst>
                <a:path w="1427" h="856" extrusionOk="0">
                  <a:moveTo>
                    <a:pt x="1203" y="1"/>
                  </a:moveTo>
                  <a:cubicBezTo>
                    <a:pt x="1203" y="25"/>
                    <a:pt x="1203" y="49"/>
                    <a:pt x="1203" y="73"/>
                  </a:cubicBezTo>
                  <a:cubicBezTo>
                    <a:pt x="1203" y="404"/>
                    <a:pt x="983" y="668"/>
                    <a:pt x="711" y="668"/>
                  </a:cubicBezTo>
                  <a:cubicBezTo>
                    <a:pt x="440" y="668"/>
                    <a:pt x="220" y="404"/>
                    <a:pt x="220" y="73"/>
                  </a:cubicBezTo>
                  <a:cubicBezTo>
                    <a:pt x="220" y="49"/>
                    <a:pt x="224" y="25"/>
                    <a:pt x="224" y="1"/>
                  </a:cubicBezTo>
                  <a:cubicBezTo>
                    <a:pt x="0" y="380"/>
                    <a:pt x="272" y="856"/>
                    <a:pt x="711" y="856"/>
                  </a:cubicBezTo>
                  <a:cubicBezTo>
                    <a:pt x="1151" y="856"/>
                    <a:pt x="1426" y="380"/>
                    <a:pt x="1203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4426454" y="1957200"/>
              <a:ext cx="119484" cy="114241"/>
            </a:xfrm>
            <a:custGeom>
              <a:avLst/>
              <a:gdLst/>
              <a:ahLst/>
              <a:cxnLst/>
              <a:rect l="l" t="t" r="r" b="b"/>
              <a:pathLst>
                <a:path w="820" h="784" extrusionOk="0">
                  <a:moveTo>
                    <a:pt x="408" y="1"/>
                  </a:moveTo>
                  <a:lnTo>
                    <a:pt x="536" y="261"/>
                  </a:lnTo>
                  <a:lnTo>
                    <a:pt x="820" y="301"/>
                  </a:lnTo>
                  <a:lnTo>
                    <a:pt x="616" y="500"/>
                  </a:lnTo>
                  <a:lnTo>
                    <a:pt x="664" y="784"/>
                  </a:lnTo>
                  <a:lnTo>
                    <a:pt x="408" y="648"/>
                  </a:lnTo>
                  <a:lnTo>
                    <a:pt x="157" y="784"/>
                  </a:lnTo>
                  <a:lnTo>
                    <a:pt x="205" y="500"/>
                  </a:lnTo>
                  <a:lnTo>
                    <a:pt x="1" y="301"/>
                  </a:lnTo>
                  <a:lnTo>
                    <a:pt x="284" y="261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930009" y="3332741"/>
              <a:ext cx="1112515" cy="48523"/>
            </a:xfrm>
            <a:custGeom>
              <a:avLst/>
              <a:gdLst/>
              <a:ahLst/>
              <a:cxnLst/>
              <a:rect l="l" t="t" r="r" b="b"/>
              <a:pathLst>
                <a:path w="7635" h="333" extrusionOk="0">
                  <a:moveTo>
                    <a:pt x="0" y="1"/>
                  </a:moveTo>
                  <a:lnTo>
                    <a:pt x="0" y="332"/>
                  </a:lnTo>
                  <a:lnTo>
                    <a:pt x="7634" y="332"/>
                  </a:lnTo>
                  <a:lnTo>
                    <a:pt x="7634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155105" y="4001569"/>
              <a:ext cx="157952" cy="338350"/>
            </a:xfrm>
            <a:custGeom>
              <a:avLst/>
              <a:gdLst/>
              <a:ahLst/>
              <a:cxnLst/>
              <a:rect l="l" t="t" r="r" b="b"/>
              <a:pathLst>
                <a:path w="1084" h="2322" extrusionOk="0">
                  <a:moveTo>
                    <a:pt x="1" y="388"/>
                  </a:moveTo>
                  <a:cubicBezTo>
                    <a:pt x="1" y="157"/>
                    <a:pt x="341" y="157"/>
                    <a:pt x="544" y="1"/>
                  </a:cubicBezTo>
                  <a:cubicBezTo>
                    <a:pt x="744" y="157"/>
                    <a:pt x="1084" y="157"/>
                    <a:pt x="1084" y="388"/>
                  </a:cubicBezTo>
                  <a:lnTo>
                    <a:pt x="1084" y="2322"/>
                  </a:lnTo>
                  <a:lnTo>
                    <a:pt x="1" y="2322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3134268" y="4340354"/>
              <a:ext cx="199772" cy="33952"/>
            </a:xfrm>
            <a:custGeom>
              <a:avLst/>
              <a:gdLst/>
              <a:ahLst/>
              <a:cxnLst/>
              <a:rect l="l" t="t" r="r" b="b"/>
              <a:pathLst>
                <a:path w="1371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370" y="233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rgbClr val="F8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3411269" y="4340354"/>
              <a:ext cx="200355" cy="33952"/>
            </a:xfrm>
            <a:custGeom>
              <a:avLst/>
              <a:gdLst/>
              <a:ahLst/>
              <a:cxnLst/>
              <a:rect l="l" t="t" r="r" b="b"/>
              <a:pathLst>
                <a:path w="1375" h="233" extrusionOk="0">
                  <a:moveTo>
                    <a:pt x="1" y="1"/>
                  </a:moveTo>
                  <a:lnTo>
                    <a:pt x="1" y="233"/>
                  </a:lnTo>
                  <a:lnTo>
                    <a:pt x="1375" y="233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rgbClr val="F8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368346" y="3985978"/>
              <a:ext cx="183452" cy="366182"/>
            </a:xfrm>
            <a:custGeom>
              <a:avLst/>
              <a:gdLst/>
              <a:ahLst/>
              <a:cxnLst/>
              <a:rect l="l" t="t" r="r" b="b"/>
              <a:pathLst>
                <a:path w="1259" h="2513" extrusionOk="0">
                  <a:moveTo>
                    <a:pt x="9" y="495"/>
                  </a:moveTo>
                  <a:cubicBezTo>
                    <a:pt x="9" y="196"/>
                    <a:pt x="396" y="184"/>
                    <a:pt x="584" y="40"/>
                  </a:cubicBezTo>
                  <a:lnTo>
                    <a:pt x="632" y="0"/>
                  </a:lnTo>
                  <a:lnTo>
                    <a:pt x="684" y="40"/>
                  </a:lnTo>
                  <a:cubicBezTo>
                    <a:pt x="867" y="184"/>
                    <a:pt x="1259" y="196"/>
                    <a:pt x="1259" y="495"/>
                  </a:cubicBezTo>
                  <a:lnTo>
                    <a:pt x="1259" y="2513"/>
                  </a:lnTo>
                  <a:lnTo>
                    <a:pt x="1" y="2513"/>
                  </a:lnTo>
                  <a:close/>
                </a:path>
              </a:pathLst>
            </a:custGeom>
            <a:solidFill>
              <a:srgbClr val="F9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381751" y="4001569"/>
              <a:ext cx="157952" cy="338350"/>
            </a:xfrm>
            <a:custGeom>
              <a:avLst/>
              <a:gdLst/>
              <a:ahLst/>
              <a:cxnLst/>
              <a:rect l="l" t="t" r="r" b="b"/>
              <a:pathLst>
                <a:path w="1084" h="2322" extrusionOk="0">
                  <a:moveTo>
                    <a:pt x="0" y="388"/>
                  </a:moveTo>
                  <a:cubicBezTo>
                    <a:pt x="0" y="157"/>
                    <a:pt x="340" y="157"/>
                    <a:pt x="544" y="1"/>
                  </a:cubicBezTo>
                  <a:cubicBezTo>
                    <a:pt x="743" y="157"/>
                    <a:pt x="1083" y="157"/>
                    <a:pt x="1083" y="388"/>
                  </a:cubicBezTo>
                  <a:lnTo>
                    <a:pt x="1083" y="2322"/>
                  </a:lnTo>
                  <a:lnTo>
                    <a:pt x="0" y="2322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360769" y="4340354"/>
              <a:ext cx="199772" cy="33952"/>
            </a:xfrm>
            <a:custGeom>
              <a:avLst/>
              <a:gdLst/>
              <a:ahLst/>
              <a:cxnLst/>
              <a:rect l="l" t="t" r="r" b="b"/>
              <a:pathLst>
                <a:path w="1371" h="233" extrusionOk="0">
                  <a:moveTo>
                    <a:pt x="1" y="1"/>
                  </a:moveTo>
                  <a:lnTo>
                    <a:pt x="1" y="233"/>
                  </a:lnTo>
                  <a:lnTo>
                    <a:pt x="1371" y="23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F8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646658" y="3985978"/>
              <a:ext cx="182869" cy="366182"/>
            </a:xfrm>
            <a:custGeom>
              <a:avLst/>
              <a:gdLst/>
              <a:ahLst/>
              <a:cxnLst/>
              <a:rect l="l" t="t" r="r" b="b"/>
              <a:pathLst>
                <a:path w="1255" h="2513" extrusionOk="0">
                  <a:moveTo>
                    <a:pt x="0" y="495"/>
                  </a:moveTo>
                  <a:cubicBezTo>
                    <a:pt x="0" y="196"/>
                    <a:pt x="392" y="184"/>
                    <a:pt x="575" y="40"/>
                  </a:cubicBezTo>
                  <a:lnTo>
                    <a:pt x="627" y="0"/>
                  </a:lnTo>
                  <a:lnTo>
                    <a:pt x="679" y="40"/>
                  </a:lnTo>
                  <a:cubicBezTo>
                    <a:pt x="863" y="184"/>
                    <a:pt x="1254" y="196"/>
                    <a:pt x="1254" y="495"/>
                  </a:cubicBezTo>
                  <a:lnTo>
                    <a:pt x="1254" y="2513"/>
                  </a:lnTo>
                  <a:lnTo>
                    <a:pt x="0" y="2513"/>
                  </a:lnTo>
                  <a:close/>
                </a:path>
              </a:pathLst>
            </a:custGeom>
            <a:solidFill>
              <a:srgbClr val="F9DF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659335" y="4001569"/>
              <a:ext cx="157952" cy="338350"/>
            </a:xfrm>
            <a:custGeom>
              <a:avLst/>
              <a:gdLst/>
              <a:ahLst/>
              <a:cxnLst/>
              <a:rect l="l" t="t" r="r" b="b"/>
              <a:pathLst>
                <a:path w="1084" h="2322" extrusionOk="0">
                  <a:moveTo>
                    <a:pt x="1" y="388"/>
                  </a:moveTo>
                  <a:cubicBezTo>
                    <a:pt x="1" y="157"/>
                    <a:pt x="341" y="157"/>
                    <a:pt x="540" y="1"/>
                  </a:cubicBezTo>
                  <a:cubicBezTo>
                    <a:pt x="744" y="157"/>
                    <a:pt x="1080" y="157"/>
                    <a:pt x="1084" y="388"/>
                  </a:cubicBezTo>
                  <a:lnTo>
                    <a:pt x="1084" y="2322"/>
                  </a:lnTo>
                  <a:lnTo>
                    <a:pt x="1" y="2322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637915" y="4340354"/>
              <a:ext cx="200355" cy="33952"/>
            </a:xfrm>
            <a:custGeom>
              <a:avLst/>
              <a:gdLst/>
              <a:ahLst/>
              <a:cxnLst/>
              <a:rect l="l" t="t" r="r" b="b"/>
              <a:pathLst>
                <a:path w="1375" h="233" extrusionOk="0">
                  <a:moveTo>
                    <a:pt x="0" y="1"/>
                  </a:moveTo>
                  <a:lnTo>
                    <a:pt x="0" y="233"/>
                  </a:lnTo>
                  <a:lnTo>
                    <a:pt x="1374" y="233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8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60379" y="3049910"/>
              <a:ext cx="309785" cy="1535108"/>
            </a:xfrm>
            <a:custGeom>
              <a:avLst/>
              <a:gdLst/>
              <a:ahLst/>
              <a:cxnLst/>
              <a:rect l="l" t="t" r="r" b="b"/>
              <a:pathLst>
                <a:path w="2126" h="10535" extrusionOk="0">
                  <a:moveTo>
                    <a:pt x="0" y="0"/>
                  </a:moveTo>
                  <a:lnTo>
                    <a:pt x="0" y="10535"/>
                  </a:lnTo>
                  <a:lnTo>
                    <a:pt x="2126" y="10535"/>
                  </a:lnTo>
                  <a:lnTo>
                    <a:pt x="2126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24825" y="3017853"/>
              <a:ext cx="380892" cy="60180"/>
            </a:xfrm>
            <a:custGeom>
              <a:avLst/>
              <a:gdLst/>
              <a:ahLst/>
              <a:cxnLst/>
              <a:rect l="l" t="t" r="r" b="b"/>
              <a:pathLst>
                <a:path w="2614" h="413" extrusionOk="0">
                  <a:moveTo>
                    <a:pt x="1" y="1"/>
                  </a:moveTo>
                  <a:lnTo>
                    <a:pt x="1" y="412"/>
                  </a:lnTo>
                  <a:lnTo>
                    <a:pt x="2613" y="412"/>
                  </a:lnTo>
                  <a:lnTo>
                    <a:pt x="2613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840457" y="2597031"/>
              <a:ext cx="548462" cy="420971"/>
            </a:xfrm>
            <a:custGeom>
              <a:avLst/>
              <a:gdLst/>
              <a:ahLst/>
              <a:cxnLst/>
              <a:rect l="l" t="t" r="r" b="b"/>
              <a:pathLst>
                <a:path w="3764" h="2889" extrusionOk="0">
                  <a:moveTo>
                    <a:pt x="1754" y="1043"/>
                  </a:moveTo>
                  <a:cubicBezTo>
                    <a:pt x="1219" y="1610"/>
                    <a:pt x="0" y="2086"/>
                    <a:pt x="803" y="2889"/>
                  </a:cubicBezTo>
                  <a:lnTo>
                    <a:pt x="2965" y="2889"/>
                  </a:lnTo>
                  <a:cubicBezTo>
                    <a:pt x="3764" y="2090"/>
                    <a:pt x="2565" y="1618"/>
                    <a:pt x="2022" y="1051"/>
                  </a:cubicBezTo>
                  <a:lnTo>
                    <a:pt x="2022" y="983"/>
                  </a:lnTo>
                  <a:cubicBezTo>
                    <a:pt x="2022" y="943"/>
                    <a:pt x="2002" y="907"/>
                    <a:pt x="1966" y="883"/>
                  </a:cubicBezTo>
                  <a:cubicBezTo>
                    <a:pt x="1986" y="875"/>
                    <a:pt x="2002" y="859"/>
                    <a:pt x="2002" y="835"/>
                  </a:cubicBezTo>
                  <a:cubicBezTo>
                    <a:pt x="2002" y="807"/>
                    <a:pt x="1978" y="783"/>
                    <a:pt x="1946" y="775"/>
                  </a:cubicBezTo>
                  <a:lnTo>
                    <a:pt x="1934" y="623"/>
                  </a:lnTo>
                  <a:cubicBezTo>
                    <a:pt x="1950" y="620"/>
                    <a:pt x="1958" y="608"/>
                    <a:pt x="1962" y="592"/>
                  </a:cubicBezTo>
                  <a:cubicBezTo>
                    <a:pt x="1958" y="572"/>
                    <a:pt x="1946" y="560"/>
                    <a:pt x="1930" y="552"/>
                  </a:cubicBezTo>
                  <a:lnTo>
                    <a:pt x="1922" y="464"/>
                  </a:lnTo>
                  <a:lnTo>
                    <a:pt x="1886" y="0"/>
                  </a:lnTo>
                  <a:lnTo>
                    <a:pt x="1854" y="464"/>
                  </a:lnTo>
                  <a:lnTo>
                    <a:pt x="1846" y="552"/>
                  </a:lnTo>
                  <a:cubicBezTo>
                    <a:pt x="1830" y="560"/>
                    <a:pt x="1818" y="572"/>
                    <a:pt x="1814" y="592"/>
                  </a:cubicBezTo>
                  <a:cubicBezTo>
                    <a:pt x="1818" y="608"/>
                    <a:pt x="1826" y="620"/>
                    <a:pt x="1842" y="623"/>
                  </a:cubicBezTo>
                  <a:lnTo>
                    <a:pt x="1830" y="779"/>
                  </a:lnTo>
                  <a:cubicBezTo>
                    <a:pt x="1806" y="787"/>
                    <a:pt x="1786" y="807"/>
                    <a:pt x="1786" y="835"/>
                  </a:cubicBezTo>
                  <a:cubicBezTo>
                    <a:pt x="1786" y="855"/>
                    <a:pt x="1798" y="875"/>
                    <a:pt x="1818" y="883"/>
                  </a:cubicBezTo>
                  <a:cubicBezTo>
                    <a:pt x="1778" y="903"/>
                    <a:pt x="1754" y="943"/>
                    <a:pt x="1750" y="9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6080884" y="2566139"/>
              <a:ext cx="68193" cy="40946"/>
            </a:xfrm>
            <a:custGeom>
              <a:avLst/>
              <a:gdLst/>
              <a:ahLst/>
              <a:cxnLst/>
              <a:rect l="l" t="t" r="r" b="b"/>
              <a:pathLst>
                <a:path w="468" h="281" extrusionOk="0">
                  <a:moveTo>
                    <a:pt x="396" y="1"/>
                  </a:moveTo>
                  <a:lnTo>
                    <a:pt x="396" y="25"/>
                  </a:lnTo>
                  <a:cubicBezTo>
                    <a:pt x="396" y="132"/>
                    <a:pt x="324" y="220"/>
                    <a:pt x="236" y="220"/>
                  </a:cubicBezTo>
                  <a:cubicBezTo>
                    <a:pt x="144" y="220"/>
                    <a:pt x="72" y="132"/>
                    <a:pt x="72" y="25"/>
                  </a:cubicBezTo>
                  <a:lnTo>
                    <a:pt x="72" y="1"/>
                  </a:lnTo>
                  <a:cubicBezTo>
                    <a:pt x="0" y="124"/>
                    <a:pt x="88" y="280"/>
                    <a:pt x="232" y="280"/>
                  </a:cubicBezTo>
                  <a:cubicBezTo>
                    <a:pt x="380" y="280"/>
                    <a:pt x="468" y="124"/>
                    <a:pt x="396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6095456" y="2558562"/>
              <a:ext cx="39634" cy="38032"/>
            </a:xfrm>
            <a:custGeom>
              <a:avLst/>
              <a:gdLst/>
              <a:ahLst/>
              <a:cxnLst/>
              <a:rect l="l" t="t" r="r" b="b"/>
              <a:pathLst>
                <a:path w="272" h="261" extrusionOk="0">
                  <a:moveTo>
                    <a:pt x="136" y="1"/>
                  </a:moveTo>
                  <a:lnTo>
                    <a:pt x="176" y="89"/>
                  </a:lnTo>
                  <a:lnTo>
                    <a:pt x="272" y="101"/>
                  </a:lnTo>
                  <a:lnTo>
                    <a:pt x="204" y="168"/>
                  </a:lnTo>
                  <a:lnTo>
                    <a:pt x="220" y="260"/>
                  </a:lnTo>
                  <a:lnTo>
                    <a:pt x="136" y="216"/>
                  </a:lnTo>
                  <a:lnTo>
                    <a:pt x="52" y="260"/>
                  </a:lnTo>
                  <a:lnTo>
                    <a:pt x="68" y="168"/>
                  </a:lnTo>
                  <a:lnTo>
                    <a:pt x="0" y="101"/>
                  </a:lnTo>
                  <a:lnTo>
                    <a:pt x="96" y="89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036004" y="3232636"/>
              <a:ext cx="158535" cy="338350"/>
            </a:xfrm>
            <a:custGeom>
              <a:avLst/>
              <a:gdLst/>
              <a:ahLst/>
              <a:cxnLst/>
              <a:rect l="l" t="t" r="r" b="b"/>
              <a:pathLst>
                <a:path w="1088" h="2322" extrusionOk="0">
                  <a:moveTo>
                    <a:pt x="1" y="388"/>
                  </a:moveTo>
                  <a:cubicBezTo>
                    <a:pt x="1" y="156"/>
                    <a:pt x="340" y="152"/>
                    <a:pt x="544" y="1"/>
                  </a:cubicBezTo>
                  <a:cubicBezTo>
                    <a:pt x="748" y="152"/>
                    <a:pt x="1083" y="156"/>
                    <a:pt x="1087" y="388"/>
                  </a:cubicBezTo>
                  <a:lnTo>
                    <a:pt x="1087" y="2322"/>
                  </a:lnTo>
                  <a:lnTo>
                    <a:pt x="1" y="2322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6015022" y="3571421"/>
              <a:ext cx="200500" cy="33369"/>
            </a:xfrm>
            <a:custGeom>
              <a:avLst/>
              <a:gdLst/>
              <a:ahLst/>
              <a:cxnLst/>
              <a:rect l="l" t="t" r="r" b="b"/>
              <a:pathLst>
                <a:path w="1376" h="229" extrusionOk="0">
                  <a:moveTo>
                    <a:pt x="1" y="1"/>
                  </a:moveTo>
                  <a:lnTo>
                    <a:pt x="1" y="228"/>
                  </a:lnTo>
                  <a:lnTo>
                    <a:pt x="1375" y="228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rgbClr val="F8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6036004" y="3860809"/>
              <a:ext cx="158535" cy="338933"/>
            </a:xfrm>
            <a:custGeom>
              <a:avLst/>
              <a:gdLst/>
              <a:ahLst/>
              <a:cxnLst/>
              <a:rect l="l" t="t" r="r" b="b"/>
              <a:pathLst>
                <a:path w="1088" h="2326" extrusionOk="0">
                  <a:moveTo>
                    <a:pt x="1" y="388"/>
                  </a:moveTo>
                  <a:cubicBezTo>
                    <a:pt x="1" y="156"/>
                    <a:pt x="340" y="156"/>
                    <a:pt x="544" y="0"/>
                  </a:cubicBezTo>
                  <a:cubicBezTo>
                    <a:pt x="748" y="156"/>
                    <a:pt x="1083" y="156"/>
                    <a:pt x="1087" y="388"/>
                  </a:cubicBezTo>
                  <a:lnTo>
                    <a:pt x="1087" y="2325"/>
                  </a:lnTo>
                  <a:lnTo>
                    <a:pt x="1" y="2325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6015022" y="4199594"/>
              <a:ext cx="200500" cy="33806"/>
            </a:xfrm>
            <a:custGeom>
              <a:avLst/>
              <a:gdLst/>
              <a:ahLst/>
              <a:cxnLst/>
              <a:rect l="l" t="t" r="r" b="b"/>
              <a:pathLst>
                <a:path w="1376" h="232" extrusionOk="0">
                  <a:moveTo>
                    <a:pt x="1" y="0"/>
                  </a:moveTo>
                  <a:lnTo>
                    <a:pt x="1" y="232"/>
                  </a:lnTo>
                  <a:lnTo>
                    <a:pt x="1375" y="232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8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2702227" y="3049910"/>
              <a:ext cx="309348" cy="1535108"/>
            </a:xfrm>
            <a:custGeom>
              <a:avLst/>
              <a:gdLst/>
              <a:ahLst/>
              <a:cxnLst/>
              <a:rect l="l" t="t" r="r" b="b"/>
              <a:pathLst>
                <a:path w="2123" h="10535" extrusionOk="0">
                  <a:moveTo>
                    <a:pt x="1" y="0"/>
                  </a:moveTo>
                  <a:lnTo>
                    <a:pt x="1" y="10535"/>
                  </a:lnTo>
                  <a:lnTo>
                    <a:pt x="2122" y="10535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2666819" y="3017853"/>
              <a:ext cx="380164" cy="60180"/>
            </a:xfrm>
            <a:custGeom>
              <a:avLst/>
              <a:gdLst/>
              <a:ahLst/>
              <a:cxnLst/>
              <a:rect l="l" t="t" r="r" b="b"/>
              <a:pathLst>
                <a:path w="2609" h="413" extrusionOk="0">
                  <a:moveTo>
                    <a:pt x="0" y="1"/>
                  </a:moveTo>
                  <a:lnTo>
                    <a:pt x="0" y="412"/>
                  </a:lnTo>
                  <a:lnTo>
                    <a:pt x="2609" y="412"/>
                  </a:lnTo>
                  <a:lnTo>
                    <a:pt x="2609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2582451" y="2597031"/>
              <a:ext cx="549045" cy="420971"/>
            </a:xfrm>
            <a:custGeom>
              <a:avLst/>
              <a:gdLst/>
              <a:ahLst/>
              <a:cxnLst/>
              <a:rect l="l" t="t" r="r" b="b"/>
              <a:pathLst>
                <a:path w="3768" h="2889" extrusionOk="0">
                  <a:moveTo>
                    <a:pt x="1754" y="1043"/>
                  </a:moveTo>
                  <a:cubicBezTo>
                    <a:pt x="1218" y="1610"/>
                    <a:pt x="0" y="2086"/>
                    <a:pt x="807" y="2889"/>
                  </a:cubicBezTo>
                  <a:lnTo>
                    <a:pt x="2964" y="2889"/>
                  </a:lnTo>
                  <a:cubicBezTo>
                    <a:pt x="3767" y="2090"/>
                    <a:pt x="2565" y="1618"/>
                    <a:pt x="2025" y="1051"/>
                  </a:cubicBezTo>
                  <a:lnTo>
                    <a:pt x="2025" y="983"/>
                  </a:lnTo>
                  <a:cubicBezTo>
                    <a:pt x="2025" y="943"/>
                    <a:pt x="2001" y="907"/>
                    <a:pt x="1966" y="883"/>
                  </a:cubicBezTo>
                  <a:cubicBezTo>
                    <a:pt x="1985" y="875"/>
                    <a:pt x="2001" y="855"/>
                    <a:pt x="2005" y="835"/>
                  </a:cubicBezTo>
                  <a:cubicBezTo>
                    <a:pt x="2005" y="807"/>
                    <a:pt x="1981" y="783"/>
                    <a:pt x="1946" y="775"/>
                  </a:cubicBezTo>
                  <a:lnTo>
                    <a:pt x="1934" y="623"/>
                  </a:lnTo>
                  <a:cubicBezTo>
                    <a:pt x="1950" y="620"/>
                    <a:pt x="1958" y="608"/>
                    <a:pt x="1962" y="592"/>
                  </a:cubicBezTo>
                  <a:cubicBezTo>
                    <a:pt x="1958" y="572"/>
                    <a:pt x="1946" y="560"/>
                    <a:pt x="1930" y="552"/>
                  </a:cubicBezTo>
                  <a:lnTo>
                    <a:pt x="1922" y="464"/>
                  </a:lnTo>
                  <a:lnTo>
                    <a:pt x="1890" y="0"/>
                  </a:lnTo>
                  <a:lnTo>
                    <a:pt x="1854" y="464"/>
                  </a:lnTo>
                  <a:lnTo>
                    <a:pt x="1850" y="552"/>
                  </a:lnTo>
                  <a:cubicBezTo>
                    <a:pt x="1830" y="560"/>
                    <a:pt x="1818" y="572"/>
                    <a:pt x="1818" y="592"/>
                  </a:cubicBezTo>
                  <a:cubicBezTo>
                    <a:pt x="1818" y="608"/>
                    <a:pt x="1830" y="620"/>
                    <a:pt x="1842" y="623"/>
                  </a:cubicBezTo>
                  <a:lnTo>
                    <a:pt x="1834" y="779"/>
                  </a:lnTo>
                  <a:cubicBezTo>
                    <a:pt x="1806" y="787"/>
                    <a:pt x="1790" y="807"/>
                    <a:pt x="1786" y="835"/>
                  </a:cubicBezTo>
                  <a:cubicBezTo>
                    <a:pt x="1786" y="855"/>
                    <a:pt x="1798" y="875"/>
                    <a:pt x="1818" y="883"/>
                  </a:cubicBezTo>
                  <a:cubicBezTo>
                    <a:pt x="1778" y="903"/>
                    <a:pt x="1754" y="943"/>
                    <a:pt x="1754" y="9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822149" y="2566139"/>
              <a:ext cx="68922" cy="40946"/>
            </a:xfrm>
            <a:custGeom>
              <a:avLst/>
              <a:gdLst/>
              <a:ahLst/>
              <a:cxnLst/>
              <a:rect l="l" t="t" r="r" b="b"/>
              <a:pathLst>
                <a:path w="473" h="281" extrusionOk="0">
                  <a:moveTo>
                    <a:pt x="400" y="1"/>
                  </a:moveTo>
                  <a:lnTo>
                    <a:pt x="400" y="25"/>
                  </a:lnTo>
                  <a:cubicBezTo>
                    <a:pt x="400" y="132"/>
                    <a:pt x="328" y="220"/>
                    <a:pt x="241" y="220"/>
                  </a:cubicBezTo>
                  <a:cubicBezTo>
                    <a:pt x="149" y="220"/>
                    <a:pt x="77" y="132"/>
                    <a:pt x="77" y="25"/>
                  </a:cubicBezTo>
                  <a:lnTo>
                    <a:pt x="77" y="1"/>
                  </a:lnTo>
                  <a:cubicBezTo>
                    <a:pt x="1" y="124"/>
                    <a:pt x="93" y="280"/>
                    <a:pt x="237" y="280"/>
                  </a:cubicBezTo>
                  <a:cubicBezTo>
                    <a:pt x="384" y="280"/>
                    <a:pt x="472" y="124"/>
                    <a:pt x="400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2837304" y="2558562"/>
              <a:ext cx="39780" cy="38032"/>
            </a:xfrm>
            <a:custGeom>
              <a:avLst/>
              <a:gdLst/>
              <a:ahLst/>
              <a:cxnLst/>
              <a:rect l="l" t="t" r="r" b="b"/>
              <a:pathLst>
                <a:path w="273" h="261" extrusionOk="0">
                  <a:moveTo>
                    <a:pt x="137" y="1"/>
                  </a:moveTo>
                  <a:lnTo>
                    <a:pt x="177" y="89"/>
                  </a:lnTo>
                  <a:lnTo>
                    <a:pt x="272" y="101"/>
                  </a:lnTo>
                  <a:lnTo>
                    <a:pt x="205" y="168"/>
                  </a:lnTo>
                  <a:lnTo>
                    <a:pt x="220" y="260"/>
                  </a:lnTo>
                  <a:lnTo>
                    <a:pt x="137" y="216"/>
                  </a:lnTo>
                  <a:lnTo>
                    <a:pt x="53" y="260"/>
                  </a:lnTo>
                  <a:lnTo>
                    <a:pt x="69" y="168"/>
                  </a:lnTo>
                  <a:lnTo>
                    <a:pt x="1" y="101"/>
                  </a:lnTo>
                  <a:lnTo>
                    <a:pt x="93" y="89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2777998" y="3232636"/>
              <a:ext cx="158389" cy="338350"/>
            </a:xfrm>
            <a:custGeom>
              <a:avLst/>
              <a:gdLst/>
              <a:ahLst/>
              <a:cxnLst/>
              <a:rect l="l" t="t" r="r" b="b"/>
              <a:pathLst>
                <a:path w="1087" h="2322" extrusionOk="0">
                  <a:moveTo>
                    <a:pt x="0" y="388"/>
                  </a:moveTo>
                  <a:cubicBezTo>
                    <a:pt x="0" y="156"/>
                    <a:pt x="340" y="152"/>
                    <a:pt x="544" y="1"/>
                  </a:cubicBezTo>
                  <a:cubicBezTo>
                    <a:pt x="743" y="152"/>
                    <a:pt x="1083" y="156"/>
                    <a:pt x="1087" y="388"/>
                  </a:cubicBezTo>
                  <a:lnTo>
                    <a:pt x="1087" y="2322"/>
                  </a:lnTo>
                  <a:lnTo>
                    <a:pt x="0" y="2322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2757016" y="3571421"/>
              <a:ext cx="199772" cy="33369"/>
            </a:xfrm>
            <a:custGeom>
              <a:avLst/>
              <a:gdLst/>
              <a:ahLst/>
              <a:cxnLst/>
              <a:rect l="l" t="t" r="r" b="b"/>
              <a:pathLst>
                <a:path w="1371" h="229" extrusionOk="0">
                  <a:moveTo>
                    <a:pt x="0" y="1"/>
                  </a:moveTo>
                  <a:lnTo>
                    <a:pt x="0" y="228"/>
                  </a:lnTo>
                  <a:lnTo>
                    <a:pt x="1371" y="228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F8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2777998" y="3860809"/>
              <a:ext cx="158389" cy="338933"/>
            </a:xfrm>
            <a:custGeom>
              <a:avLst/>
              <a:gdLst/>
              <a:ahLst/>
              <a:cxnLst/>
              <a:rect l="l" t="t" r="r" b="b"/>
              <a:pathLst>
                <a:path w="1087" h="2326" extrusionOk="0">
                  <a:moveTo>
                    <a:pt x="0" y="388"/>
                  </a:moveTo>
                  <a:cubicBezTo>
                    <a:pt x="0" y="156"/>
                    <a:pt x="340" y="156"/>
                    <a:pt x="544" y="0"/>
                  </a:cubicBezTo>
                  <a:cubicBezTo>
                    <a:pt x="743" y="156"/>
                    <a:pt x="1083" y="156"/>
                    <a:pt x="1087" y="388"/>
                  </a:cubicBezTo>
                  <a:lnTo>
                    <a:pt x="1087" y="2325"/>
                  </a:lnTo>
                  <a:lnTo>
                    <a:pt x="0" y="2325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2757016" y="4199594"/>
              <a:ext cx="199772" cy="33806"/>
            </a:xfrm>
            <a:custGeom>
              <a:avLst/>
              <a:gdLst/>
              <a:ahLst/>
              <a:cxnLst/>
              <a:rect l="l" t="t" r="r" b="b"/>
              <a:pathLst>
                <a:path w="1371" h="232" extrusionOk="0">
                  <a:moveTo>
                    <a:pt x="0" y="0"/>
                  </a:moveTo>
                  <a:lnTo>
                    <a:pt x="0" y="232"/>
                  </a:lnTo>
                  <a:lnTo>
                    <a:pt x="1371" y="232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rgbClr val="F8D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3733733" y="3381118"/>
              <a:ext cx="114821" cy="1203897"/>
            </a:xfrm>
            <a:custGeom>
              <a:avLst/>
              <a:gdLst/>
              <a:ahLst/>
              <a:cxnLst/>
              <a:rect l="l" t="t" r="r" b="b"/>
              <a:pathLst>
                <a:path w="788" h="8262" extrusionOk="0">
                  <a:moveTo>
                    <a:pt x="1" y="0"/>
                  </a:moveTo>
                  <a:lnTo>
                    <a:pt x="1" y="8262"/>
                  </a:lnTo>
                  <a:lnTo>
                    <a:pt x="788" y="8262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5123839" y="3381118"/>
              <a:ext cx="114821" cy="1203897"/>
            </a:xfrm>
            <a:custGeom>
              <a:avLst/>
              <a:gdLst/>
              <a:ahLst/>
              <a:cxnLst/>
              <a:rect l="l" t="t" r="r" b="b"/>
              <a:pathLst>
                <a:path w="788" h="8262" extrusionOk="0">
                  <a:moveTo>
                    <a:pt x="1" y="0"/>
                  </a:moveTo>
                  <a:lnTo>
                    <a:pt x="1" y="8262"/>
                  </a:lnTo>
                  <a:lnTo>
                    <a:pt x="788" y="8262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2583617" y="4584863"/>
              <a:ext cx="3805282" cy="67175"/>
            </a:xfrm>
            <a:custGeom>
              <a:avLst/>
              <a:gdLst/>
              <a:ahLst/>
              <a:cxnLst/>
              <a:rect l="l" t="t" r="r" b="b"/>
              <a:pathLst>
                <a:path w="26115" h="461" extrusionOk="0">
                  <a:moveTo>
                    <a:pt x="0" y="1"/>
                  </a:moveTo>
                  <a:lnTo>
                    <a:pt x="0" y="460"/>
                  </a:lnTo>
                  <a:lnTo>
                    <a:pt x="26115" y="460"/>
                  </a:lnTo>
                  <a:lnTo>
                    <a:pt x="26115" y="1"/>
                  </a:lnTo>
                  <a:close/>
                </a:path>
              </a:pathLst>
            </a:custGeom>
            <a:solidFill>
              <a:srgbClr val="F6B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2523116" y="4651891"/>
              <a:ext cx="4097581" cy="67612"/>
            </a:xfrm>
            <a:custGeom>
              <a:avLst/>
              <a:gdLst/>
              <a:ahLst/>
              <a:cxnLst/>
              <a:rect l="l" t="t" r="r" b="b"/>
              <a:pathLst>
                <a:path w="28121" h="464" extrusionOk="0">
                  <a:moveTo>
                    <a:pt x="0" y="0"/>
                  </a:moveTo>
                  <a:lnTo>
                    <a:pt x="0" y="464"/>
                  </a:lnTo>
                  <a:lnTo>
                    <a:pt x="28120" y="464"/>
                  </a:lnTo>
                  <a:lnTo>
                    <a:pt x="28120" y="0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3427006" y="3977235"/>
              <a:ext cx="167278" cy="363267"/>
            </a:xfrm>
            <a:custGeom>
              <a:avLst/>
              <a:gdLst/>
              <a:ahLst/>
              <a:cxnLst/>
              <a:rect l="l" t="t" r="r" b="b"/>
              <a:pathLst>
                <a:path w="1148" h="2493" extrusionOk="0">
                  <a:moveTo>
                    <a:pt x="576" y="0"/>
                  </a:moveTo>
                  <a:cubicBezTo>
                    <a:pt x="260" y="0"/>
                    <a:pt x="1" y="312"/>
                    <a:pt x="1" y="695"/>
                  </a:cubicBezTo>
                  <a:lnTo>
                    <a:pt x="1" y="2493"/>
                  </a:lnTo>
                  <a:lnTo>
                    <a:pt x="1147" y="2493"/>
                  </a:lnTo>
                  <a:lnTo>
                    <a:pt x="1147" y="695"/>
                  </a:lnTo>
                  <a:cubicBezTo>
                    <a:pt x="1147" y="312"/>
                    <a:pt x="891" y="0"/>
                    <a:pt x="576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3150588" y="3977235"/>
              <a:ext cx="167132" cy="363267"/>
            </a:xfrm>
            <a:custGeom>
              <a:avLst/>
              <a:gdLst/>
              <a:ahLst/>
              <a:cxnLst/>
              <a:rect l="l" t="t" r="r" b="b"/>
              <a:pathLst>
                <a:path w="1147" h="2493" extrusionOk="0">
                  <a:moveTo>
                    <a:pt x="575" y="0"/>
                  </a:moveTo>
                  <a:cubicBezTo>
                    <a:pt x="256" y="0"/>
                    <a:pt x="0" y="312"/>
                    <a:pt x="0" y="695"/>
                  </a:cubicBezTo>
                  <a:lnTo>
                    <a:pt x="0" y="2493"/>
                  </a:lnTo>
                  <a:lnTo>
                    <a:pt x="1147" y="2493"/>
                  </a:lnTo>
                  <a:lnTo>
                    <a:pt x="1147" y="695"/>
                  </a:lnTo>
                  <a:cubicBezTo>
                    <a:pt x="1147" y="312"/>
                    <a:pt x="891" y="0"/>
                    <a:pt x="575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2773918" y="3837495"/>
              <a:ext cx="166549" cy="362830"/>
            </a:xfrm>
            <a:custGeom>
              <a:avLst/>
              <a:gdLst/>
              <a:ahLst/>
              <a:cxnLst/>
              <a:rect l="l" t="t" r="r" b="b"/>
              <a:pathLst>
                <a:path w="1143" h="2490" extrusionOk="0">
                  <a:moveTo>
                    <a:pt x="572" y="0"/>
                  </a:moveTo>
                  <a:cubicBezTo>
                    <a:pt x="256" y="0"/>
                    <a:pt x="0" y="308"/>
                    <a:pt x="0" y="691"/>
                  </a:cubicBezTo>
                  <a:lnTo>
                    <a:pt x="0" y="2489"/>
                  </a:lnTo>
                  <a:lnTo>
                    <a:pt x="1143" y="2489"/>
                  </a:lnTo>
                  <a:lnTo>
                    <a:pt x="1143" y="691"/>
                  </a:lnTo>
                  <a:cubicBezTo>
                    <a:pt x="1143" y="308"/>
                    <a:pt x="887" y="0"/>
                    <a:pt x="572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2773918" y="3209321"/>
              <a:ext cx="166549" cy="362830"/>
            </a:xfrm>
            <a:custGeom>
              <a:avLst/>
              <a:gdLst/>
              <a:ahLst/>
              <a:cxnLst/>
              <a:rect l="l" t="t" r="r" b="b"/>
              <a:pathLst>
                <a:path w="1143" h="2490" extrusionOk="0">
                  <a:moveTo>
                    <a:pt x="572" y="1"/>
                  </a:moveTo>
                  <a:cubicBezTo>
                    <a:pt x="256" y="1"/>
                    <a:pt x="0" y="309"/>
                    <a:pt x="0" y="692"/>
                  </a:cubicBezTo>
                  <a:lnTo>
                    <a:pt x="0" y="2490"/>
                  </a:lnTo>
                  <a:lnTo>
                    <a:pt x="1143" y="2490"/>
                  </a:lnTo>
                  <a:lnTo>
                    <a:pt x="1143" y="692"/>
                  </a:lnTo>
                  <a:cubicBezTo>
                    <a:pt x="1143" y="309"/>
                    <a:pt x="887" y="1"/>
                    <a:pt x="572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3290181" y="2999202"/>
              <a:ext cx="167278" cy="362830"/>
            </a:xfrm>
            <a:custGeom>
              <a:avLst/>
              <a:gdLst/>
              <a:ahLst/>
              <a:cxnLst/>
              <a:rect l="l" t="t" r="r" b="b"/>
              <a:pathLst>
                <a:path w="1148" h="2490" extrusionOk="0">
                  <a:moveTo>
                    <a:pt x="576" y="1"/>
                  </a:moveTo>
                  <a:cubicBezTo>
                    <a:pt x="256" y="1"/>
                    <a:pt x="1" y="308"/>
                    <a:pt x="1" y="692"/>
                  </a:cubicBezTo>
                  <a:lnTo>
                    <a:pt x="1" y="2490"/>
                  </a:lnTo>
                  <a:lnTo>
                    <a:pt x="1147" y="2490"/>
                  </a:lnTo>
                  <a:lnTo>
                    <a:pt x="1147" y="692"/>
                  </a:lnTo>
                  <a:cubicBezTo>
                    <a:pt x="1147" y="308"/>
                    <a:pt x="892" y="1"/>
                    <a:pt x="576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5377671" y="3977235"/>
              <a:ext cx="167132" cy="363267"/>
            </a:xfrm>
            <a:custGeom>
              <a:avLst/>
              <a:gdLst/>
              <a:ahLst/>
              <a:cxnLst/>
              <a:rect l="l" t="t" r="r" b="b"/>
              <a:pathLst>
                <a:path w="1147" h="2493" extrusionOk="0">
                  <a:moveTo>
                    <a:pt x="576" y="0"/>
                  </a:moveTo>
                  <a:cubicBezTo>
                    <a:pt x="260" y="0"/>
                    <a:pt x="0" y="312"/>
                    <a:pt x="0" y="695"/>
                  </a:cubicBezTo>
                  <a:lnTo>
                    <a:pt x="0" y="2493"/>
                  </a:lnTo>
                  <a:lnTo>
                    <a:pt x="1147" y="2493"/>
                  </a:lnTo>
                  <a:lnTo>
                    <a:pt x="1147" y="695"/>
                  </a:lnTo>
                  <a:cubicBezTo>
                    <a:pt x="1147" y="312"/>
                    <a:pt x="891" y="0"/>
                    <a:pt x="576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5654818" y="3977235"/>
              <a:ext cx="166549" cy="363267"/>
            </a:xfrm>
            <a:custGeom>
              <a:avLst/>
              <a:gdLst/>
              <a:ahLst/>
              <a:cxnLst/>
              <a:rect l="l" t="t" r="r" b="b"/>
              <a:pathLst>
                <a:path w="1143" h="2493" extrusionOk="0">
                  <a:moveTo>
                    <a:pt x="571" y="0"/>
                  </a:moveTo>
                  <a:cubicBezTo>
                    <a:pt x="256" y="0"/>
                    <a:pt x="0" y="312"/>
                    <a:pt x="0" y="695"/>
                  </a:cubicBezTo>
                  <a:lnTo>
                    <a:pt x="0" y="2493"/>
                  </a:lnTo>
                  <a:lnTo>
                    <a:pt x="1143" y="2493"/>
                  </a:lnTo>
                  <a:lnTo>
                    <a:pt x="1143" y="695"/>
                  </a:lnTo>
                  <a:cubicBezTo>
                    <a:pt x="1143" y="312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6031925" y="3837495"/>
              <a:ext cx="166695" cy="362830"/>
            </a:xfrm>
            <a:custGeom>
              <a:avLst/>
              <a:gdLst/>
              <a:ahLst/>
              <a:cxnLst/>
              <a:rect l="l" t="t" r="r" b="b"/>
              <a:pathLst>
                <a:path w="1144" h="2490" extrusionOk="0">
                  <a:moveTo>
                    <a:pt x="572" y="0"/>
                  </a:moveTo>
                  <a:cubicBezTo>
                    <a:pt x="256" y="0"/>
                    <a:pt x="1" y="308"/>
                    <a:pt x="1" y="691"/>
                  </a:cubicBezTo>
                  <a:lnTo>
                    <a:pt x="1" y="2489"/>
                  </a:lnTo>
                  <a:lnTo>
                    <a:pt x="1143" y="2489"/>
                  </a:lnTo>
                  <a:lnTo>
                    <a:pt x="1143" y="691"/>
                  </a:lnTo>
                  <a:cubicBezTo>
                    <a:pt x="1143" y="308"/>
                    <a:pt x="888" y="0"/>
                    <a:pt x="572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6031925" y="3209321"/>
              <a:ext cx="166695" cy="362830"/>
            </a:xfrm>
            <a:custGeom>
              <a:avLst/>
              <a:gdLst/>
              <a:ahLst/>
              <a:cxnLst/>
              <a:rect l="l" t="t" r="r" b="b"/>
              <a:pathLst>
                <a:path w="1144" h="2490" extrusionOk="0">
                  <a:moveTo>
                    <a:pt x="572" y="1"/>
                  </a:moveTo>
                  <a:cubicBezTo>
                    <a:pt x="256" y="1"/>
                    <a:pt x="1" y="309"/>
                    <a:pt x="1" y="692"/>
                  </a:cubicBezTo>
                  <a:lnTo>
                    <a:pt x="1" y="2490"/>
                  </a:lnTo>
                  <a:lnTo>
                    <a:pt x="1143" y="2490"/>
                  </a:lnTo>
                  <a:lnTo>
                    <a:pt x="1143" y="692"/>
                  </a:lnTo>
                  <a:cubicBezTo>
                    <a:pt x="1143" y="309"/>
                    <a:pt x="888" y="1"/>
                    <a:pt x="572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515079" y="2999202"/>
              <a:ext cx="166549" cy="362830"/>
            </a:xfrm>
            <a:custGeom>
              <a:avLst/>
              <a:gdLst/>
              <a:ahLst/>
              <a:cxnLst/>
              <a:rect l="l" t="t" r="r" b="b"/>
              <a:pathLst>
                <a:path w="1143" h="2490" extrusionOk="0">
                  <a:moveTo>
                    <a:pt x="572" y="1"/>
                  </a:moveTo>
                  <a:cubicBezTo>
                    <a:pt x="256" y="1"/>
                    <a:pt x="0" y="308"/>
                    <a:pt x="0" y="692"/>
                  </a:cubicBezTo>
                  <a:lnTo>
                    <a:pt x="0" y="2490"/>
                  </a:lnTo>
                  <a:lnTo>
                    <a:pt x="1143" y="2490"/>
                  </a:lnTo>
                  <a:lnTo>
                    <a:pt x="1143" y="692"/>
                  </a:lnTo>
                  <a:cubicBezTo>
                    <a:pt x="1143" y="308"/>
                    <a:pt x="887" y="1"/>
                    <a:pt x="572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 flipH="1">
              <a:off x="7152624" y="4183274"/>
              <a:ext cx="85679" cy="88012"/>
            </a:xfrm>
            <a:custGeom>
              <a:avLst/>
              <a:gdLst/>
              <a:ahLst/>
              <a:cxnLst/>
              <a:rect l="l" t="t" r="r" b="b"/>
              <a:pathLst>
                <a:path w="588" h="604" extrusionOk="0">
                  <a:moveTo>
                    <a:pt x="1" y="604"/>
                  </a:moveTo>
                  <a:cubicBezTo>
                    <a:pt x="320" y="384"/>
                    <a:pt x="348" y="308"/>
                    <a:pt x="568" y="20"/>
                  </a:cubicBezTo>
                  <a:lnTo>
                    <a:pt x="588" y="0"/>
                  </a:lnTo>
                  <a:cubicBezTo>
                    <a:pt x="456" y="300"/>
                    <a:pt x="292" y="460"/>
                    <a:pt x="1" y="604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 flipH="1">
              <a:off x="7168798" y="4287460"/>
              <a:ext cx="79413" cy="93840"/>
            </a:xfrm>
            <a:custGeom>
              <a:avLst/>
              <a:gdLst/>
              <a:ahLst/>
              <a:cxnLst/>
              <a:rect l="l" t="t" r="r" b="b"/>
              <a:pathLst>
                <a:path w="545" h="644" extrusionOk="0">
                  <a:moveTo>
                    <a:pt x="1" y="644"/>
                  </a:moveTo>
                  <a:cubicBezTo>
                    <a:pt x="204" y="468"/>
                    <a:pt x="428" y="244"/>
                    <a:pt x="544" y="0"/>
                  </a:cubicBezTo>
                  <a:cubicBezTo>
                    <a:pt x="496" y="268"/>
                    <a:pt x="224" y="508"/>
                    <a:pt x="1" y="644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 flipH="1">
              <a:off x="7323111" y="2904342"/>
              <a:ext cx="513637" cy="550220"/>
            </a:xfrm>
            <a:custGeom>
              <a:avLst/>
              <a:gdLst/>
              <a:ahLst/>
              <a:cxnLst/>
              <a:rect l="l" t="t" r="r" b="b"/>
              <a:pathLst>
                <a:path w="3525" h="3776" extrusionOk="0">
                  <a:moveTo>
                    <a:pt x="3464" y="3776"/>
                  </a:moveTo>
                  <a:cubicBezTo>
                    <a:pt x="3381" y="3560"/>
                    <a:pt x="3281" y="3352"/>
                    <a:pt x="3173" y="3149"/>
                  </a:cubicBezTo>
                  <a:cubicBezTo>
                    <a:pt x="3213" y="2989"/>
                    <a:pt x="3253" y="2809"/>
                    <a:pt x="3237" y="2829"/>
                  </a:cubicBezTo>
                  <a:cubicBezTo>
                    <a:pt x="3225" y="2849"/>
                    <a:pt x="3169" y="2945"/>
                    <a:pt x="3113" y="3037"/>
                  </a:cubicBezTo>
                  <a:cubicBezTo>
                    <a:pt x="3093" y="3001"/>
                    <a:pt x="3073" y="2965"/>
                    <a:pt x="3053" y="2929"/>
                  </a:cubicBezTo>
                  <a:lnTo>
                    <a:pt x="3121" y="2386"/>
                  </a:lnTo>
                  <a:lnTo>
                    <a:pt x="2989" y="2825"/>
                  </a:lnTo>
                  <a:cubicBezTo>
                    <a:pt x="2921" y="2713"/>
                    <a:pt x="2849" y="2609"/>
                    <a:pt x="2777" y="2513"/>
                  </a:cubicBezTo>
                  <a:cubicBezTo>
                    <a:pt x="2833" y="2338"/>
                    <a:pt x="2913" y="2058"/>
                    <a:pt x="2901" y="2078"/>
                  </a:cubicBezTo>
                  <a:cubicBezTo>
                    <a:pt x="2885" y="2098"/>
                    <a:pt x="2773" y="2270"/>
                    <a:pt x="2693" y="2398"/>
                  </a:cubicBezTo>
                  <a:cubicBezTo>
                    <a:pt x="2638" y="2326"/>
                    <a:pt x="2586" y="2262"/>
                    <a:pt x="2530" y="2198"/>
                  </a:cubicBezTo>
                  <a:lnTo>
                    <a:pt x="2638" y="1886"/>
                  </a:lnTo>
                  <a:lnTo>
                    <a:pt x="2466" y="2122"/>
                  </a:lnTo>
                  <a:cubicBezTo>
                    <a:pt x="2366" y="2014"/>
                    <a:pt x="2270" y="1918"/>
                    <a:pt x="2170" y="1822"/>
                  </a:cubicBezTo>
                  <a:cubicBezTo>
                    <a:pt x="2234" y="1619"/>
                    <a:pt x="2358" y="1231"/>
                    <a:pt x="2350" y="1243"/>
                  </a:cubicBezTo>
                  <a:cubicBezTo>
                    <a:pt x="2338" y="1259"/>
                    <a:pt x="2162" y="1575"/>
                    <a:pt x="2070" y="1734"/>
                  </a:cubicBezTo>
                  <a:cubicBezTo>
                    <a:pt x="2006" y="1678"/>
                    <a:pt x="1938" y="1623"/>
                    <a:pt x="1874" y="1575"/>
                  </a:cubicBezTo>
                  <a:lnTo>
                    <a:pt x="2026" y="1187"/>
                  </a:lnTo>
                  <a:lnTo>
                    <a:pt x="1811" y="1523"/>
                  </a:lnTo>
                  <a:cubicBezTo>
                    <a:pt x="1699" y="1439"/>
                    <a:pt x="1587" y="1359"/>
                    <a:pt x="1475" y="1287"/>
                  </a:cubicBezTo>
                  <a:lnTo>
                    <a:pt x="1655" y="867"/>
                  </a:lnTo>
                  <a:lnTo>
                    <a:pt x="1331" y="1199"/>
                  </a:lnTo>
                  <a:cubicBezTo>
                    <a:pt x="1239" y="1143"/>
                    <a:pt x="1143" y="1091"/>
                    <a:pt x="1052" y="1039"/>
                  </a:cubicBezTo>
                  <a:lnTo>
                    <a:pt x="1179" y="668"/>
                  </a:lnTo>
                  <a:lnTo>
                    <a:pt x="976" y="999"/>
                  </a:lnTo>
                  <a:cubicBezTo>
                    <a:pt x="908" y="963"/>
                    <a:pt x="840" y="931"/>
                    <a:pt x="776" y="895"/>
                  </a:cubicBezTo>
                  <a:lnTo>
                    <a:pt x="868" y="584"/>
                  </a:lnTo>
                  <a:lnTo>
                    <a:pt x="708" y="863"/>
                  </a:lnTo>
                  <a:lnTo>
                    <a:pt x="520" y="772"/>
                  </a:lnTo>
                  <a:lnTo>
                    <a:pt x="564" y="592"/>
                  </a:lnTo>
                  <a:lnTo>
                    <a:pt x="484" y="756"/>
                  </a:lnTo>
                  <a:cubicBezTo>
                    <a:pt x="316" y="672"/>
                    <a:pt x="153" y="596"/>
                    <a:pt x="1" y="516"/>
                  </a:cubicBezTo>
                  <a:cubicBezTo>
                    <a:pt x="1371" y="1"/>
                    <a:pt x="3524" y="1319"/>
                    <a:pt x="3464" y="3776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 flipH="1">
              <a:off x="7163119" y="2829299"/>
              <a:ext cx="671297" cy="334270"/>
            </a:xfrm>
            <a:custGeom>
              <a:avLst/>
              <a:gdLst/>
              <a:ahLst/>
              <a:cxnLst/>
              <a:rect l="l" t="t" r="r" b="b"/>
              <a:pathLst>
                <a:path w="4607" h="2294" extrusionOk="0">
                  <a:moveTo>
                    <a:pt x="4607" y="2293"/>
                  </a:moveTo>
                  <a:cubicBezTo>
                    <a:pt x="4427" y="2145"/>
                    <a:pt x="4239" y="2010"/>
                    <a:pt x="4048" y="1882"/>
                  </a:cubicBezTo>
                  <a:cubicBezTo>
                    <a:pt x="4004" y="1726"/>
                    <a:pt x="3952" y="1550"/>
                    <a:pt x="3948" y="1574"/>
                  </a:cubicBezTo>
                  <a:cubicBezTo>
                    <a:pt x="3944" y="1594"/>
                    <a:pt x="3944" y="1706"/>
                    <a:pt x="3940" y="1814"/>
                  </a:cubicBezTo>
                  <a:lnTo>
                    <a:pt x="3832" y="1750"/>
                  </a:lnTo>
                  <a:lnTo>
                    <a:pt x="3632" y="1239"/>
                  </a:lnTo>
                  <a:lnTo>
                    <a:pt x="3732" y="1690"/>
                  </a:lnTo>
                  <a:cubicBezTo>
                    <a:pt x="3616" y="1626"/>
                    <a:pt x="3504" y="1566"/>
                    <a:pt x="3397" y="1518"/>
                  </a:cubicBezTo>
                  <a:cubicBezTo>
                    <a:pt x="3357" y="1339"/>
                    <a:pt x="3297" y="1055"/>
                    <a:pt x="3293" y="1079"/>
                  </a:cubicBezTo>
                  <a:cubicBezTo>
                    <a:pt x="3289" y="1103"/>
                    <a:pt x="3277" y="1307"/>
                    <a:pt x="3265" y="1458"/>
                  </a:cubicBezTo>
                  <a:cubicBezTo>
                    <a:pt x="3185" y="1422"/>
                    <a:pt x="3105" y="1390"/>
                    <a:pt x="3025" y="1362"/>
                  </a:cubicBezTo>
                  <a:lnTo>
                    <a:pt x="2973" y="1035"/>
                  </a:lnTo>
                  <a:lnTo>
                    <a:pt x="2933" y="1327"/>
                  </a:lnTo>
                  <a:cubicBezTo>
                    <a:pt x="2797" y="1279"/>
                    <a:pt x="2661" y="1243"/>
                    <a:pt x="2534" y="1211"/>
                  </a:cubicBezTo>
                  <a:cubicBezTo>
                    <a:pt x="2490" y="999"/>
                    <a:pt x="2410" y="599"/>
                    <a:pt x="2410" y="615"/>
                  </a:cubicBezTo>
                  <a:cubicBezTo>
                    <a:pt x="2406" y="635"/>
                    <a:pt x="2406" y="995"/>
                    <a:pt x="2406" y="1179"/>
                  </a:cubicBezTo>
                  <a:cubicBezTo>
                    <a:pt x="2318" y="1159"/>
                    <a:pt x="2238" y="1147"/>
                    <a:pt x="2154" y="1131"/>
                  </a:cubicBezTo>
                  <a:lnTo>
                    <a:pt x="2098" y="723"/>
                  </a:lnTo>
                  <a:lnTo>
                    <a:pt x="2070" y="1119"/>
                  </a:lnTo>
                  <a:cubicBezTo>
                    <a:pt x="1930" y="1099"/>
                    <a:pt x="1795" y="1087"/>
                    <a:pt x="1663" y="1075"/>
                  </a:cubicBezTo>
                  <a:lnTo>
                    <a:pt x="1619" y="619"/>
                  </a:lnTo>
                  <a:lnTo>
                    <a:pt x="1499" y="1071"/>
                  </a:lnTo>
                  <a:cubicBezTo>
                    <a:pt x="1387" y="1067"/>
                    <a:pt x="1279" y="1067"/>
                    <a:pt x="1175" y="1067"/>
                  </a:cubicBezTo>
                  <a:lnTo>
                    <a:pt x="1107" y="675"/>
                  </a:lnTo>
                  <a:cubicBezTo>
                    <a:pt x="1107" y="675"/>
                    <a:pt x="1095" y="931"/>
                    <a:pt x="1087" y="1067"/>
                  </a:cubicBezTo>
                  <a:cubicBezTo>
                    <a:pt x="1012" y="1067"/>
                    <a:pt x="940" y="1071"/>
                    <a:pt x="864" y="1075"/>
                  </a:cubicBezTo>
                  <a:lnTo>
                    <a:pt x="792" y="755"/>
                  </a:lnTo>
                  <a:lnTo>
                    <a:pt x="788" y="1079"/>
                  </a:lnTo>
                  <a:cubicBezTo>
                    <a:pt x="716" y="1079"/>
                    <a:pt x="644" y="1083"/>
                    <a:pt x="576" y="1087"/>
                  </a:cubicBezTo>
                  <a:lnTo>
                    <a:pt x="532" y="911"/>
                  </a:lnTo>
                  <a:lnTo>
                    <a:pt x="540" y="1091"/>
                  </a:lnTo>
                  <a:cubicBezTo>
                    <a:pt x="352" y="1099"/>
                    <a:pt x="173" y="1111"/>
                    <a:pt x="1" y="1115"/>
                  </a:cubicBezTo>
                  <a:cubicBezTo>
                    <a:pt x="948" y="0"/>
                    <a:pt x="3472" y="112"/>
                    <a:pt x="4607" y="2293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 flipH="1">
              <a:off x="7217761" y="2687228"/>
              <a:ext cx="621901" cy="322613"/>
            </a:xfrm>
            <a:custGeom>
              <a:avLst/>
              <a:gdLst/>
              <a:ahLst/>
              <a:cxnLst/>
              <a:rect l="l" t="t" r="r" b="b"/>
              <a:pathLst>
                <a:path w="4268" h="2214" extrusionOk="0">
                  <a:moveTo>
                    <a:pt x="4267" y="1347"/>
                  </a:moveTo>
                  <a:cubicBezTo>
                    <a:pt x="4064" y="1295"/>
                    <a:pt x="3856" y="1259"/>
                    <a:pt x="3648" y="1231"/>
                  </a:cubicBezTo>
                  <a:cubicBezTo>
                    <a:pt x="3548" y="1119"/>
                    <a:pt x="3437" y="995"/>
                    <a:pt x="3441" y="1015"/>
                  </a:cubicBezTo>
                  <a:cubicBezTo>
                    <a:pt x="3449" y="1035"/>
                    <a:pt x="3492" y="1127"/>
                    <a:pt x="3532" y="1219"/>
                  </a:cubicBezTo>
                  <a:cubicBezTo>
                    <a:pt x="3492" y="1215"/>
                    <a:pt x="3456" y="1211"/>
                    <a:pt x="3417" y="1207"/>
                  </a:cubicBezTo>
                  <a:lnTo>
                    <a:pt x="3049" y="867"/>
                  </a:lnTo>
                  <a:lnTo>
                    <a:pt x="3309" y="1199"/>
                  </a:lnTo>
                  <a:cubicBezTo>
                    <a:pt x="3189" y="1191"/>
                    <a:pt x="3073" y="1187"/>
                    <a:pt x="2961" y="1191"/>
                  </a:cubicBezTo>
                  <a:cubicBezTo>
                    <a:pt x="2857" y="1055"/>
                    <a:pt x="2693" y="847"/>
                    <a:pt x="2701" y="871"/>
                  </a:cubicBezTo>
                  <a:cubicBezTo>
                    <a:pt x="2709" y="891"/>
                    <a:pt x="2777" y="1067"/>
                    <a:pt x="2829" y="1195"/>
                  </a:cubicBezTo>
                  <a:cubicBezTo>
                    <a:pt x="2749" y="1195"/>
                    <a:pt x="2670" y="1203"/>
                    <a:pt x="2594" y="1211"/>
                  </a:cubicBezTo>
                  <a:lnTo>
                    <a:pt x="2422" y="963"/>
                  </a:lnTo>
                  <a:lnTo>
                    <a:pt x="2506" y="1219"/>
                  </a:lnTo>
                  <a:cubicBezTo>
                    <a:pt x="2374" y="1235"/>
                    <a:pt x="2246" y="1255"/>
                    <a:pt x="2126" y="1283"/>
                  </a:cubicBezTo>
                  <a:cubicBezTo>
                    <a:pt x="2010" y="1123"/>
                    <a:pt x="1783" y="827"/>
                    <a:pt x="1787" y="839"/>
                  </a:cubicBezTo>
                  <a:cubicBezTo>
                    <a:pt x="1791" y="855"/>
                    <a:pt x="1938" y="1155"/>
                    <a:pt x="2006" y="1307"/>
                  </a:cubicBezTo>
                  <a:cubicBezTo>
                    <a:pt x="1930" y="1327"/>
                    <a:pt x="1859" y="1347"/>
                    <a:pt x="1783" y="1367"/>
                  </a:cubicBezTo>
                  <a:lnTo>
                    <a:pt x="1575" y="1051"/>
                  </a:lnTo>
                  <a:lnTo>
                    <a:pt x="1711" y="1391"/>
                  </a:lnTo>
                  <a:cubicBezTo>
                    <a:pt x="1587" y="1431"/>
                    <a:pt x="1471" y="1475"/>
                    <a:pt x="1355" y="1519"/>
                  </a:cubicBezTo>
                  <a:lnTo>
                    <a:pt x="1139" y="1163"/>
                  </a:lnTo>
                  <a:lnTo>
                    <a:pt x="1215" y="1578"/>
                  </a:lnTo>
                  <a:cubicBezTo>
                    <a:pt x="1123" y="1618"/>
                    <a:pt x="1036" y="1662"/>
                    <a:pt x="948" y="1702"/>
                  </a:cubicBezTo>
                  <a:lnTo>
                    <a:pt x="740" y="1407"/>
                  </a:lnTo>
                  <a:lnTo>
                    <a:pt x="876" y="1738"/>
                  </a:lnTo>
                  <a:cubicBezTo>
                    <a:pt x="816" y="1770"/>
                    <a:pt x="752" y="1802"/>
                    <a:pt x="692" y="1834"/>
                  </a:cubicBezTo>
                  <a:lnTo>
                    <a:pt x="512" y="1598"/>
                  </a:lnTo>
                  <a:lnTo>
                    <a:pt x="632" y="1866"/>
                  </a:lnTo>
                  <a:cubicBezTo>
                    <a:pt x="576" y="1898"/>
                    <a:pt x="520" y="1930"/>
                    <a:pt x="464" y="1958"/>
                  </a:cubicBezTo>
                  <a:lnTo>
                    <a:pt x="356" y="1830"/>
                  </a:lnTo>
                  <a:lnTo>
                    <a:pt x="436" y="1978"/>
                  </a:lnTo>
                  <a:cubicBezTo>
                    <a:pt x="285" y="2058"/>
                    <a:pt x="141" y="2142"/>
                    <a:pt x="1" y="2214"/>
                  </a:cubicBezTo>
                  <a:cubicBezTo>
                    <a:pt x="340" y="915"/>
                    <a:pt x="2466" y="1"/>
                    <a:pt x="4267" y="1347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 flipH="1">
              <a:off x="7749177" y="2937565"/>
              <a:ext cx="494985" cy="585191"/>
            </a:xfrm>
            <a:custGeom>
              <a:avLst/>
              <a:gdLst/>
              <a:ahLst/>
              <a:cxnLst/>
              <a:rect l="l" t="t" r="r" b="b"/>
              <a:pathLst>
                <a:path w="3397" h="4016" extrusionOk="0">
                  <a:moveTo>
                    <a:pt x="376" y="4015"/>
                  </a:moveTo>
                  <a:cubicBezTo>
                    <a:pt x="432" y="3791"/>
                    <a:pt x="504" y="3572"/>
                    <a:pt x="584" y="3356"/>
                  </a:cubicBezTo>
                  <a:cubicBezTo>
                    <a:pt x="524" y="3204"/>
                    <a:pt x="460" y="3032"/>
                    <a:pt x="480" y="3048"/>
                  </a:cubicBezTo>
                  <a:cubicBezTo>
                    <a:pt x="496" y="3064"/>
                    <a:pt x="564" y="3152"/>
                    <a:pt x="628" y="3240"/>
                  </a:cubicBezTo>
                  <a:cubicBezTo>
                    <a:pt x="644" y="3200"/>
                    <a:pt x="660" y="3160"/>
                    <a:pt x="680" y="3120"/>
                  </a:cubicBezTo>
                  <a:lnTo>
                    <a:pt x="540" y="2593"/>
                  </a:lnTo>
                  <a:lnTo>
                    <a:pt x="728" y="3012"/>
                  </a:lnTo>
                  <a:cubicBezTo>
                    <a:pt x="779" y="2893"/>
                    <a:pt x="835" y="2781"/>
                    <a:pt x="895" y="2673"/>
                  </a:cubicBezTo>
                  <a:cubicBezTo>
                    <a:pt x="819" y="2505"/>
                    <a:pt x="700" y="2241"/>
                    <a:pt x="716" y="2261"/>
                  </a:cubicBezTo>
                  <a:lnTo>
                    <a:pt x="967" y="2549"/>
                  </a:lnTo>
                  <a:cubicBezTo>
                    <a:pt x="1011" y="2473"/>
                    <a:pt x="1055" y="2397"/>
                    <a:pt x="1103" y="2329"/>
                  </a:cubicBezTo>
                  <a:lnTo>
                    <a:pt x="951" y="2034"/>
                  </a:lnTo>
                  <a:lnTo>
                    <a:pt x="1159" y="2245"/>
                  </a:lnTo>
                  <a:cubicBezTo>
                    <a:pt x="1239" y="2130"/>
                    <a:pt x="1323" y="2018"/>
                    <a:pt x="1411" y="1914"/>
                  </a:cubicBezTo>
                  <a:cubicBezTo>
                    <a:pt x="1319" y="1718"/>
                    <a:pt x="1147" y="1351"/>
                    <a:pt x="1159" y="1363"/>
                  </a:cubicBezTo>
                  <a:cubicBezTo>
                    <a:pt x="1171" y="1379"/>
                    <a:pt x="1387" y="1666"/>
                    <a:pt x="1495" y="1814"/>
                  </a:cubicBezTo>
                  <a:cubicBezTo>
                    <a:pt x="1554" y="1750"/>
                    <a:pt x="1610" y="1686"/>
                    <a:pt x="1670" y="1626"/>
                  </a:cubicBezTo>
                  <a:lnTo>
                    <a:pt x="1471" y="1263"/>
                  </a:lnTo>
                  <a:lnTo>
                    <a:pt x="1726" y="1566"/>
                  </a:lnTo>
                  <a:cubicBezTo>
                    <a:pt x="1826" y="1466"/>
                    <a:pt x="1926" y="1379"/>
                    <a:pt x="2030" y="1291"/>
                  </a:cubicBezTo>
                  <a:lnTo>
                    <a:pt x="1798" y="899"/>
                  </a:lnTo>
                  <a:lnTo>
                    <a:pt x="2158" y="1187"/>
                  </a:lnTo>
                  <a:cubicBezTo>
                    <a:pt x="2246" y="1119"/>
                    <a:pt x="2329" y="1055"/>
                    <a:pt x="2417" y="991"/>
                  </a:cubicBezTo>
                  <a:lnTo>
                    <a:pt x="2238" y="639"/>
                  </a:lnTo>
                  <a:lnTo>
                    <a:pt x="2489" y="939"/>
                  </a:lnTo>
                  <a:cubicBezTo>
                    <a:pt x="2553" y="895"/>
                    <a:pt x="2613" y="855"/>
                    <a:pt x="2677" y="811"/>
                  </a:cubicBezTo>
                  <a:lnTo>
                    <a:pt x="2541" y="512"/>
                  </a:lnTo>
                  <a:lnTo>
                    <a:pt x="2741" y="767"/>
                  </a:lnTo>
                  <a:cubicBezTo>
                    <a:pt x="2801" y="727"/>
                    <a:pt x="2857" y="691"/>
                    <a:pt x="2917" y="651"/>
                  </a:cubicBezTo>
                  <a:lnTo>
                    <a:pt x="2845" y="480"/>
                  </a:lnTo>
                  <a:lnTo>
                    <a:pt x="2945" y="631"/>
                  </a:lnTo>
                  <a:cubicBezTo>
                    <a:pt x="3105" y="528"/>
                    <a:pt x="3256" y="432"/>
                    <a:pt x="3396" y="332"/>
                  </a:cubicBezTo>
                  <a:cubicBezTo>
                    <a:pt x="1966" y="0"/>
                    <a:pt x="0" y="1586"/>
                    <a:pt x="376" y="4015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 flipH="1">
              <a:off x="7750344" y="2854945"/>
              <a:ext cx="644049" cy="400571"/>
            </a:xfrm>
            <a:custGeom>
              <a:avLst/>
              <a:gdLst/>
              <a:ahLst/>
              <a:cxnLst/>
              <a:rect l="l" t="t" r="r" b="b"/>
              <a:pathLst>
                <a:path w="4420" h="2749" extrusionOk="0">
                  <a:moveTo>
                    <a:pt x="1" y="2748"/>
                  </a:moveTo>
                  <a:cubicBezTo>
                    <a:pt x="157" y="2581"/>
                    <a:pt x="324" y="2421"/>
                    <a:pt x="500" y="2273"/>
                  </a:cubicBezTo>
                  <a:cubicBezTo>
                    <a:pt x="524" y="2109"/>
                    <a:pt x="552" y="1930"/>
                    <a:pt x="560" y="1950"/>
                  </a:cubicBezTo>
                  <a:cubicBezTo>
                    <a:pt x="568" y="1973"/>
                    <a:pt x="580" y="2085"/>
                    <a:pt x="596" y="2189"/>
                  </a:cubicBezTo>
                  <a:cubicBezTo>
                    <a:pt x="628" y="2165"/>
                    <a:pt x="664" y="2137"/>
                    <a:pt x="696" y="2113"/>
                  </a:cubicBezTo>
                  <a:lnTo>
                    <a:pt x="832" y="1578"/>
                  </a:lnTo>
                  <a:lnTo>
                    <a:pt x="792" y="2037"/>
                  </a:lnTo>
                  <a:cubicBezTo>
                    <a:pt x="896" y="1962"/>
                    <a:pt x="1000" y="1890"/>
                    <a:pt x="1103" y="1822"/>
                  </a:cubicBezTo>
                  <a:cubicBezTo>
                    <a:pt x="1115" y="1642"/>
                    <a:pt x="1143" y="1350"/>
                    <a:pt x="1147" y="1374"/>
                  </a:cubicBezTo>
                  <a:cubicBezTo>
                    <a:pt x="1151" y="1394"/>
                    <a:pt x="1195" y="1598"/>
                    <a:pt x="1223" y="1746"/>
                  </a:cubicBezTo>
                  <a:cubicBezTo>
                    <a:pt x="1299" y="1702"/>
                    <a:pt x="1375" y="1658"/>
                    <a:pt x="1447" y="1618"/>
                  </a:cubicBezTo>
                  <a:lnTo>
                    <a:pt x="1459" y="1290"/>
                  </a:lnTo>
                  <a:lnTo>
                    <a:pt x="1539" y="1574"/>
                  </a:lnTo>
                  <a:cubicBezTo>
                    <a:pt x="1667" y="1510"/>
                    <a:pt x="1795" y="1454"/>
                    <a:pt x="1918" y="1402"/>
                  </a:cubicBezTo>
                  <a:cubicBezTo>
                    <a:pt x="1934" y="1190"/>
                    <a:pt x="1958" y="783"/>
                    <a:pt x="1966" y="799"/>
                  </a:cubicBezTo>
                  <a:cubicBezTo>
                    <a:pt x="1970" y="815"/>
                    <a:pt x="2018" y="1175"/>
                    <a:pt x="2042" y="1358"/>
                  </a:cubicBezTo>
                  <a:cubicBezTo>
                    <a:pt x="2126" y="1326"/>
                    <a:pt x="2206" y="1302"/>
                    <a:pt x="2286" y="1278"/>
                  </a:cubicBezTo>
                  <a:lnTo>
                    <a:pt x="2286" y="863"/>
                  </a:lnTo>
                  <a:lnTo>
                    <a:pt x="2366" y="1254"/>
                  </a:lnTo>
                  <a:cubicBezTo>
                    <a:pt x="2498" y="1218"/>
                    <a:pt x="2633" y="1186"/>
                    <a:pt x="2765" y="1159"/>
                  </a:cubicBezTo>
                  <a:lnTo>
                    <a:pt x="2749" y="703"/>
                  </a:lnTo>
                  <a:lnTo>
                    <a:pt x="2925" y="1131"/>
                  </a:lnTo>
                  <a:cubicBezTo>
                    <a:pt x="3037" y="1111"/>
                    <a:pt x="3145" y="1095"/>
                    <a:pt x="3249" y="1083"/>
                  </a:cubicBezTo>
                  <a:lnTo>
                    <a:pt x="3265" y="687"/>
                  </a:lnTo>
                  <a:cubicBezTo>
                    <a:pt x="3265" y="687"/>
                    <a:pt x="3309" y="939"/>
                    <a:pt x="3333" y="1075"/>
                  </a:cubicBezTo>
                  <a:cubicBezTo>
                    <a:pt x="3408" y="1067"/>
                    <a:pt x="3484" y="1059"/>
                    <a:pt x="3560" y="1051"/>
                  </a:cubicBezTo>
                  <a:lnTo>
                    <a:pt x="3584" y="727"/>
                  </a:lnTo>
                  <a:lnTo>
                    <a:pt x="3636" y="1047"/>
                  </a:lnTo>
                  <a:lnTo>
                    <a:pt x="3844" y="1027"/>
                  </a:lnTo>
                  <a:lnTo>
                    <a:pt x="3864" y="843"/>
                  </a:lnTo>
                  <a:lnTo>
                    <a:pt x="3880" y="1027"/>
                  </a:lnTo>
                  <a:cubicBezTo>
                    <a:pt x="4068" y="1011"/>
                    <a:pt x="4247" y="999"/>
                    <a:pt x="4419" y="983"/>
                  </a:cubicBezTo>
                  <a:cubicBezTo>
                    <a:pt x="3329" y="0"/>
                    <a:pt x="844" y="439"/>
                    <a:pt x="1" y="2748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 flipH="1">
              <a:off x="7743932" y="2742599"/>
              <a:ext cx="632975" cy="273070"/>
            </a:xfrm>
            <a:custGeom>
              <a:avLst/>
              <a:gdLst/>
              <a:ahLst/>
              <a:cxnLst/>
              <a:rect l="l" t="t" r="r" b="b"/>
              <a:pathLst>
                <a:path w="4344" h="1874" extrusionOk="0">
                  <a:moveTo>
                    <a:pt x="1" y="1566"/>
                  </a:moveTo>
                  <a:cubicBezTo>
                    <a:pt x="196" y="1490"/>
                    <a:pt x="396" y="1426"/>
                    <a:pt x="600" y="1370"/>
                  </a:cubicBezTo>
                  <a:cubicBezTo>
                    <a:pt x="684" y="1246"/>
                    <a:pt x="780" y="1111"/>
                    <a:pt x="776" y="1131"/>
                  </a:cubicBezTo>
                  <a:cubicBezTo>
                    <a:pt x="772" y="1151"/>
                    <a:pt x="744" y="1250"/>
                    <a:pt x="712" y="1342"/>
                  </a:cubicBezTo>
                  <a:cubicBezTo>
                    <a:pt x="752" y="1334"/>
                    <a:pt x="788" y="1326"/>
                    <a:pt x="828" y="1318"/>
                  </a:cubicBezTo>
                  <a:lnTo>
                    <a:pt x="1147" y="931"/>
                  </a:lnTo>
                  <a:lnTo>
                    <a:pt x="935" y="1294"/>
                  </a:lnTo>
                  <a:cubicBezTo>
                    <a:pt x="1051" y="1274"/>
                    <a:pt x="1163" y="1254"/>
                    <a:pt x="1275" y="1242"/>
                  </a:cubicBezTo>
                  <a:cubicBezTo>
                    <a:pt x="1359" y="1099"/>
                    <a:pt x="1495" y="867"/>
                    <a:pt x="1491" y="891"/>
                  </a:cubicBezTo>
                  <a:cubicBezTo>
                    <a:pt x="1487" y="915"/>
                    <a:pt x="1443" y="1095"/>
                    <a:pt x="1407" y="1230"/>
                  </a:cubicBezTo>
                  <a:cubicBezTo>
                    <a:pt x="1487" y="1222"/>
                    <a:pt x="1567" y="1218"/>
                    <a:pt x="1643" y="1214"/>
                  </a:cubicBezTo>
                  <a:lnTo>
                    <a:pt x="1782" y="947"/>
                  </a:lnTo>
                  <a:lnTo>
                    <a:pt x="1730" y="1214"/>
                  </a:lnTo>
                  <a:cubicBezTo>
                    <a:pt x="1862" y="1214"/>
                    <a:pt x="1990" y="1214"/>
                    <a:pt x="2114" y="1226"/>
                  </a:cubicBezTo>
                  <a:cubicBezTo>
                    <a:pt x="2210" y="1055"/>
                    <a:pt x="2398" y="731"/>
                    <a:pt x="2394" y="747"/>
                  </a:cubicBezTo>
                  <a:cubicBezTo>
                    <a:pt x="2390" y="763"/>
                    <a:pt x="2290" y="1079"/>
                    <a:pt x="2238" y="1238"/>
                  </a:cubicBezTo>
                  <a:cubicBezTo>
                    <a:pt x="2314" y="1246"/>
                    <a:pt x="2394" y="1254"/>
                    <a:pt x="2469" y="1266"/>
                  </a:cubicBezTo>
                  <a:lnTo>
                    <a:pt x="2633" y="927"/>
                  </a:lnTo>
                  <a:lnTo>
                    <a:pt x="2545" y="1282"/>
                  </a:lnTo>
                  <a:cubicBezTo>
                    <a:pt x="2669" y="1302"/>
                    <a:pt x="2793" y="1330"/>
                    <a:pt x="2909" y="1362"/>
                  </a:cubicBezTo>
                  <a:lnTo>
                    <a:pt x="3081" y="979"/>
                  </a:lnTo>
                  <a:lnTo>
                    <a:pt x="3057" y="1402"/>
                  </a:lnTo>
                  <a:cubicBezTo>
                    <a:pt x="3153" y="1430"/>
                    <a:pt x="3248" y="1458"/>
                    <a:pt x="3340" y="1490"/>
                  </a:cubicBezTo>
                  <a:lnTo>
                    <a:pt x="3508" y="1171"/>
                  </a:lnTo>
                  <a:cubicBezTo>
                    <a:pt x="3508" y="1171"/>
                    <a:pt x="3448" y="1394"/>
                    <a:pt x="3412" y="1518"/>
                  </a:cubicBezTo>
                  <a:cubicBezTo>
                    <a:pt x="3480" y="1542"/>
                    <a:pt x="3544" y="1566"/>
                    <a:pt x="3608" y="1590"/>
                  </a:cubicBezTo>
                  <a:lnTo>
                    <a:pt x="3760" y="1330"/>
                  </a:lnTo>
                  <a:lnTo>
                    <a:pt x="3672" y="1614"/>
                  </a:lnTo>
                  <a:cubicBezTo>
                    <a:pt x="3732" y="1638"/>
                    <a:pt x="3792" y="1658"/>
                    <a:pt x="3852" y="1682"/>
                  </a:cubicBezTo>
                  <a:lnTo>
                    <a:pt x="3944" y="1542"/>
                  </a:lnTo>
                  <a:lnTo>
                    <a:pt x="3880" y="1694"/>
                  </a:lnTo>
                  <a:cubicBezTo>
                    <a:pt x="4043" y="1758"/>
                    <a:pt x="4195" y="1822"/>
                    <a:pt x="4343" y="1874"/>
                  </a:cubicBezTo>
                  <a:cubicBezTo>
                    <a:pt x="3844" y="627"/>
                    <a:pt x="1619" y="0"/>
                    <a:pt x="1" y="1566"/>
                  </a:cubicBezTo>
                  <a:close/>
                </a:path>
              </a:pathLst>
            </a:custGeom>
            <a:solidFill>
              <a:srgbClr val="DC9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 flipH="1">
              <a:off x="7446530" y="2977053"/>
              <a:ext cx="436700" cy="1534088"/>
            </a:xfrm>
            <a:custGeom>
              <a:avLst/>
              <a:gdLst/>
              <a:ahLst/>
              <a:cxnLst/>
              <a:rect l="l" t="t" r="r" b="b"/>
              <a:pathLst>
                <a:path w="2997" h="10528" extrusionOk="0">
                  <a:moveTo>
                    <a:pt x="2996" y="9437"/>
                  </a:moveTo>
                  <a:cubicBezTo>
                    <a:pt x="1275" y="8270"/>
                    <a:pt x="524" y="3572"/>
                    <a:pt x="959" y="1"/>
                  </a:cubicBezTo>
                  <a:lnTo>
                    <a:pt x="424" y="61"/>
                  </a:lnTo>
                  <a:cubicBezTo>
                    <a:pt x="0" y="3313"/>
                    <a:pt x="152" y="7883"/>
                    <a:pt x="2553" y="10527"/>
                  </a:cubicBezTo>
                  <a:close/>
                </a:path>
              </a:pathLst>
            </a:custGeom>
            <a:solidFill>
              <a:srgbClr val="F4C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 flipH="1">
              <a:off x="7752675" y="2877530"/>
              <a:ext cx="624815" cy="528217"/>
            </a:xfrm>
            <a:custGeom>
              <a:avLst/>
              <a:gdLst/>
              <a:ahLst/>
              <a:cxnLst/>
              <a:rect l="l" t="t" r="r" b="b"/>
              <a:pathLst>
                <a:path w="4288" h="3625" extrusionOk="0">
                  <a:moveTo>
                    <a:pt x="1" y="3624"/>
                  </a:moveTo>
                  <a:cubicBezTo>
                    <a:pt x="132" y="3412"/>
                    <a:pt x="272" y="3213"/>
                    <a:pt x="424" y="3017"/>
                  </a:cubicBezTo>
                  <a:cubicBezTo>
                    <a:pt x="412" y="2853"/>
                    <a:pt x="400" y="2665"/>
                    <a:pt x="412" y="2685"/>
                  </a:cubicBezTo>
                  <a:cubicBezTo>
                    <a:pt x="424" y="2705"/>
                    <a:pt x="468" y="2809"/>
                    <a:pt x="508" y="2909"/>
                  </a:cubicBezTo>
                  <a:cubicBezTo>
                    <a:pt x="536" y="2873"/>
                    <a:pt x="564" y="2837"/>
                    <a:pt x="592" y="2805"/>
                  </a:cubicBezTo>
                  <a:lnTo>
                    <a:pt x="616" y="2246"/>
                  </a:lnTo>
                  <a:lnTo>
                    <a:pt x="680" y="2705"/>
                  </a:lnTo>
                  <a:cubicBezTo>
                    <a:pt x="772" y="2601"/>
                    <a:pt x="864" y="2502"/>
                    <a:pt x="959" y="2410"/>
                  </a:cubicBezTo>
                  <a:cubicBezTo>
                    <a:pt x="935" y="2226"/>
                    <a:pt x="896" y="1938"/>
                    <a:pt x="907" y="1958"/>
                  </a:cubicBezTo>
                  <a:cubicBezTo>
                    <a:pt x="923" y="1982"/>
                    <a:pt x="1007" y="2166"/>
                    <a:pt x="1075" y="2302"/>
                  </a:cubicBezTo>
                  <a:cubicBezTo>
                    <a:pt x="1143" y="2238"/>
                    <a:pt x="1215" y="2174"/>
                    <a:pt x="1283" y="2114"/>
                  </a:cubicBezTo>
                  <a:lnTo>
                    <a:pt x="1223" y="1791"/>
                  </a:lnTo>
                  <a:lnTo>
                    <a:pt x="1367" y="2046"/>
                  </a:lnTo>
                  <a:cubicBezTo>
                    <a:pt x="1491" y="1946"/>
                    <a:pt x="1611" y="1858"/>
                    <a:pt x="1734" y="1775"/>
                  </a:cubicBezTo>
                  <a:cubicBezTo>
                    <a:pt x="1702" y="1559"/>
                    <a:pt x="1639" y="1151"/>
                    <a:pt x="1647" y="1167"/>
                  </a:cubicBezTo>
                  <a:cubicBezTo>
                    <a:pt x="1659" y="1183"/>
                    <a:pt x="1790" y="1523"/>
                    <a:pt x="1854" y="1695"/>
                  </a:cubicBezTo>
                  <a:cubicBezTo>
                    <a:pt x="1934" y="1643"/>
                    <a:pt x="2014" y="1591"/>
                    <a:pt x="2094" y="1547"/>
                  </a:cubicBezTo>
                  <a:lnTo>
                    <a:pt x="2002" y="1143"/>
                  </a:lnTo>
                  <a:lnTo>
                    <a:pt x="2174" y="1503"/>
                  </a:lnTo>
                  <a:cubicBezTo>
                    <a:pt x="2310" y="1427"/>
                    <a:pt x="2442" y="1359"/>
                    <a:pt x="2573" y="1299"/>
                  </a:cubicBezTo>
                  <a:lnTo>
                    <a:pt x="2458" y="852"/>
                  </a:lnTo>
                  <a:lnTo>
                    <a:pt x="2737" y="1223"/>
                  </a:lnTo>
                  <a:cubicBezTo>
                    <a:pt x="2849" y="1171"/>
                    <a:pt x="2961" y="1127"/>
                    <a:pt x="3069" y="1087"/>
                  </a:cubicBezTo>
                  <a:lnTo>
                    <a:pt x="2997" y="696"/>
                  </a:lnTo>
                  <a:cubicBezTo>
                    <a:pt x="2997" y="696"/>
                    <a:pt x="3101" y="928"/>
                    <a:pt x="3157" y="1051"/>
                  </a:cubicBezTo>
                  <a:cubicBezTo>
                    <a:pt x="3237" y="1024"/>
                    <a:pt x="3312" y="996"/>
                    <a:pt x="3392" y="968"/>
                  </a:cubicBezTo>
                  <a:lnTo>
                    <a:pt x="3348" y="644"/>
                  </a:lnTo>
                  <a:lnTo>
                    <a:pt x="3468" y="944"/>
                  </a:lnTo>
                  <a:cubicBezTo>
                    <a:pt x="3544" y="916"/>
                    <a:pt x="3616" y="892"/>
                    <a:pt x="3688" y="868"/>
                  </a:cubicBezTo>
                  <a:lnTo>
                    <a:pt x="3668" y="680"/>
                  </a:lnTo>
                  <a:lnTo>
                    <a:pt x="3724" y="856"/>
                  </a:lnTo>
                  <a:cubicBezTo>
                    <a:pt x="3920" y="788"/>
                    <a:pt x="4107" y="724"/>
                    <a:pt x="4287" y="660"/>
                  </a:cubicBezTo>
                  <a:cubicBezTo>
                    <a:pt x="2917" y="1"/>
                    <a:pt x="380" y="1127"/>
                    <a:pt x="1" y="3624"/>
                  </a:cubicBezTo>
                  <a:close/>
                </a:path>
              </a:pathLst>
            </a:custGeom>
            <a:solidFill>
              <a:srgbClr val="E0A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 flipH="1">
              <a:off x="7721928" y="2960296"/>
              <a:ext cx="436700" cy="574700"/>
            </a:xfrm>
            <a:custGeom>
              <a:avLst/>
              <a:gdLst/>
              <a:ahLst/>
              <a:cxnLst/>
              <a:rect l="l" t="t" r="r" b="b"/>
              <a:pathLst>
                <a:path w="2997" h="3944" extrusionOk="0">
                  <a:moveTo>
                    <a:pt x="556" y="3943"/>
                  </a:moveTo>
                  <a:cubicBezTo>
                    <a:pt x="588" y="3727"/>
                    <a:pt x="636" y="3516"/>
                    <a:pt x="688" y="3304"/>
                  </a:cubicBezTo>
                  <a:cubicBezTo>
                    <a:pt x="624" y="3172"/>
                    <a:pt x="552" y="3028"/>
                    <a:pt x="568" y="3040"/>
                  </a:cubicBezTo>
                  <a:cubicBezTo>
                    <a:pt x="584" y="3052"/>
                    <a:pt x="652" y="3120"/>
                    <a:pt x="720" y="3188"/>
                  </a:cubicBezTo>
                  <a:cubicBezTo>
                    <a:pt x="732" y="3152"/>
                    <a:pt x="744" y="3112"/>
                    <a:pt x="756" y="3072"/>
                  </a:cubicBezTo>
                  <a:lnTo>
                    <a:pt x="580" y="2613"/>
                  </a:lnTo>
                  <a:lnTo>
                    <a:pt x="788" y="2964"/>
                  </a:lnTo>
                  <a:cubicBezTo>
                    <a:pt x="828" y="2844"/>
                    <a:pt x="872" y="2733"/>
                    <a:pt x="916" y="2625"/>
                  </a:cubicBezTo>
                  <a:cubicBezTo>
                    <a:pt x="832" y="2485"/>
                    <a:pt x="700" y="2265"/>
                    <a:pt x="716" y="2277"/>
                  </a:cubicBezTo>
                  <a:cubicBezTo>
                    <a:pt x="728" y="2289"/>
                    <a:pt x="864" y="2409"/>
                    <a:pt x="963" y="2497"/>
                  </a:cubicBezTo>
                  <a:cubicBezTo>
                    <a:pt x="995" y="2421"/>
                    <a:pt x="1031" y="2345"/>
                    <a:pt x="1071" y="2273"/>
                  </a:cubicBezTo>
                  <a:lnTo>
                    <a:pt x="908" y="2029"/>
                  </a:lnTo>
                  <a:lnTo>
                    <a:pt x="1111" y="2189"/>
                  </a:lnTo>
                  <a:cubicBezTo>
                    <a:pt x="1179" y="2065"/>
                    <a:pt x="1247" y="1950"/>
                    <a:pt x="1315" y="1838"/>
                  </a:cubicBezTo>
                  <a:cubicBezTo>
                    <a:pt x="1215" y="1678"/>
                    <a:pt x="1023" y="1370"/>
                    <a:pt x="1039" y="1378"/>
                  </a:cubicBezTo>
                  <a:cubicBezTo>
                    <a:pt x="1051" y="1390"/>
                    <a:pt x="1275" y="1618"/>
                    <a:pt x="1387" y="1734"/>
                  </a:cubicBezTo>
                  <a:cubicBezTo>
                    <a:pt x="1435" y="1662"/>
                    <a:pt x="1483" y="1598"/>
                    <a:pt x="1531" y="1534"/>
                  </a:cubicBezTo>
                  <a:lnTo>
                    <a:pt x="1319" y="1235"/>
                  </a:lnTo>
                  <a:lnTo>
                    <a:pt x="1579" y="1470"/>
                  </a:lnTo>
                  <a:cubicBezTo>
                    <a:pt x="1663" y="1362"/>
                    <a:pt x="1746" y="1262"/>
                    <a:pt x="1834" y="1163"/>
                  </a:cubicBezTo>
                  <a:lnTo>
                    <a:pt x="1583" y="847"/>
                  </a:lnTo>
                  <a:lnTo>
                    <a:pt x="1942" y="1047"/>
                  </a:lnTo>
                  <a:cubicBezTo>
                    <a:pt x="2014" y="967"/>
                    <a:pt x="2086" y="891"/>
                    <a:pt x="2162" y="819"/>
                  </a:cubicBezTo>
                  <a:lnTo>
                    <a:pt x="1966" y="531"/>
                  </a:lnTo>
                  <a:cubicBezTo>
                    <a:pt x="1966" y="531"/>
                    <a:pt x="2130" y="679"/>
                    <a:pt x="2222" y="763"/>
                  </a:cubicBezTo>
                  <a:cubicBezTo>
                    <a:pt x="2274" y="715"/>
                    <a:pt x="2326" y="663"/>
                    <a:pt x="2382" y="615"/>
                  </a:cubicBezTo>
                  <a:lnTo>
                    <a:pt x="2230" y="364"/>
                  </a:lnTo>
                  <a:lnTo>
                    <a:pt x="2434" y="563"/>
                  </a:lnTo>
                  <a:lnTo>
                    <a:pt x="2581" y="428"/>
                  </a:lnTo>
                  <a:lnTo>
                    <a:pt x="2506" y="284"/>
                  </a:lnTo>
                  <a:lnTo>
                    <a:pt x="2609" y="404"/>
                  </a:lnTo>
                  <a:cubicBezTo>
                    <a:pt x="2745" y="284"/>
                    <a:pt x="2877" y="168"/>
                    <a:pt x="2997" y="52"/>
                  </a:cubicBezTo>
                  <a:cubicBezTo>
                    <a:pt x="1667" y="0"/>
                    <a:pt x="1" y="1790"/>
                    <a:pt x="556" y="3943"/>
                  </a:cubicBezTo>
                  <a:close/>
                </a:path>
              </a:pathLst>
            </a:custGeom>
            <a:solidFill>
              <a:srgbClr val="DE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 flipH="1">
              <a:off x="7755590" y="2821139"/>
              <a:ext cx="671297" cy="335436"/>
            </a:xfrm>
            <a:custGeom>
              <a:avLst/>
              <a:gdLst/>
              <a:ahLst/>
              <a:cxnLst/>
              <a:rect l="l" t="t" r="r" b="b"/>
              <a:pathLst>
                <a:path w="4607" h="2302" extrusionOk="0">
                  <a:moveTo>
                    <a:pt x="0" y="2301"/>
                  </a:moveTo>
                  <a:cubicBezTo>
                    <a:pt x="176" y="2154"/>
                    <a:pt x="364" y="2018"/>
                    <a:pt x="555" y="1890"/>
                  </a:cubicBezTo>
                  <a:cubicBezTo>
                    <a:pt x="599" y="1734"/>
                    <a:pt x="651" y="1558"/>
                    <a:pt x="655" y="1578"/>
                  </a:cubicBezTo>
                  <a:cubicBezTo>
                    <a:pt x="659" y="1602"/>
                    <a:pt x="659" y="1714"/>
                    <a:pt x="663" y="1822"/>
                  </a:cubicBezTo>
                  <a:lnTo>
                    <a:pt x="771" y="1758"/>
                  </a:lnTo>
                  <a:lnTo>
                    <a:pt x="971" y="1247"/>
                  </a:lnTo>
                  <a:lnTo>
                    <a:pt x="875" y="1694"/>
                  </a:lnTo>
                  <a:cubicBezTo>
                    <a:pt x="987" y="1630"/>
                    <a:pt x="1099" y="1574"/>
                    <a:pt x="1211" y="1522"/>
                  </a:cubicBezTo>
                  <a:cubicBezTo>
                    <a:pt x="1246" y="1343"/>
                    <a:pt x="1310" y="1059"/>
                    <a:pt x="1310" y="1083"/>
                  </a:cubicBezTo>
                  <a:cubicBezTo>
                    <a:pt x="1314" y="1107"/>
                    <a:pt x="1330" y="1311"/>
                    <a:pt x="1338" y="1462"/>
                  </a:cubicBezTo>
                  <a:cubicBezTo>
                    <a:pt x="1418" y="1430"/>
                    <a:pt x="1498" y="1399"/>
                    <a:pt x="1578" y="1367"/>
                  </a:cubicBezTo>
                  <a:lnTo>
                    <a:pt x="1634" y="1039"/>
                  </a:lnTo>
                  <a:lnTo>
                    <a:pt x="1674" y="1331"/>
                  </a:lnTo>
                  <a:cubicBezTo>
                    <a:pt x="1810" y="1287"/>
                    <a:pt x="1942" y="1247"/>
                    <a:pt x="2073" y="1211"/>
                  </a:cubicBezTo>
                  <a:cubicBezTo>
                    <a:pt x="2113" y="1003"/>
                    <a:pt x="2189" y="600"/>
                    <a:pt x="2193" y="620"/>
                  </a:cubicBezTo>
                  <a:cubicBezTo>
                    <a:pt x="2197" y="636"/>
                    <a:pt x="2197" y="999"/>
                    <a:pt x="2201" y="1183"/>
                  </a:cubicBezTo>
                  <a:cubicBezTo>
                    <a:pt x="2285" y="1163"/>
                    <a:pt x="2369" y="1147"/>
                    <a:pt x="2449" y="1135"/>
                  </a:cubicBezTo>
                  <a:lnTo>
                    <a:pt x="2505" y="723"/>
                  </a:lnTo>
                  <a:lnTo>
                    <a:pt x="2533" y="1123"/>
                  </a:lnTo>
                  <a:cubicBezTo>
                    <a:pt x="2673" y="1103"/>
                    <a:pt x="2808" y="1091"/>
                    <a:pt x="2940" y="1083"/>
                  </a:cubicBezTo>
                  <a:lnTo>
                    <a:pt x="2984" y="628"/>
                  </a:lnTo>
                  <a:lnTo>
                    <a:pt x="3104" y="1071"/>
                  </a:lnTo>
                  <a:cubicBezTo>
                    <a:pt x="3216" y="1067"/>
                    <a:pt x="3324" y="1067"/>
                    <a:pt x="3432" y="1067"/>
                  </a:cubicBezTo>
                  <a:lnTo>
                    <a:pt x="3496" y="679"/>
                  </a:lnTo>
                  <a:cubicBezTo>
                    <a:pt x="3496" y="679"/>
                    <a:pt x="3508" y="931"/>
                    <a:pt x="3516" y="1067"/>
                  </a:cubicBezTo>
                  <a:cubicBezTo>
                    <a:pt x="3591" y="1067"/>
                    <a:pt x="3663" y="1071"/>
                    <a:pt x="3743" y="1075"/>
                  </a:cubicBezTo>
                  <a:lnTo>
                    <a:pt x="3811" y="755"/>
                  </a:lnTo>
                  <a:lnTo>
                    <a:pt x="3819" y="1079"/>
                  </a:lnTo>
                  <a:lnTo>
                    <a:pt x="4027" y="1087"/>
                  </a:lnTo>
                  <a:lnTo>
                    <a:pt x="4071" y="911"/>
                  </a:lnTo>
                  <a:lnTo>
                    <a:pt x="4063" y="1091"/>
                  </a:lnTo>
                  <a:cubicBezTo>
                    <a:pt x="4251" y="1099"/>
                    <a:pt x="4430" y="1111"/>
                    <a:pt x="4606" y="1115"/>
                  </a:cubicBezTo>
                  <a:cubicBezTo>
                    <a:pt x="3651" y="0"/>
                    <a:pt x="1131" y="116"/>
                    <a:pt x="0" y="2301"/>
                  </a:cubicBezTo>
                  <a:close/>
                </a:path>
              </a:pathLst>
            </a:custGeom>
            <a:solidFill>
              <a:srgbClr val="DE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 flipH="1">
              <a:off x="7745097" y="2584791"/>
              <a:ext cx="532871" cy="455942"/>
            </a:xfrm>
            <a:custGeom>
              <a:avLst/>
              <a:gdLst/>
              <a:ahLst/>
              <a:cxnLst/>
              <a:rect l="l" t="t" r="r" b="b"/>
              <a:pathLst>
                <a:path w="3657" h="3129" extrusionOk="0">
                  <a:moveTo>
                    <a:pt x="1" y="308"/>
                  </a:moveTo>
                  <a:cubicBezTo>
                    <a:pt x="205" y="364"/>
                    <a:pt x="404" y="432"/>
                    <a:pt x="600" y="508"/>
                  </a:cubicBezTo>
                  <a:cubicBezTo>
                    <a:pt x="740" y="460"/>
                    <a:pt x="900" y="404"/>
                    <a:pt x="884" y="420"/>
                  </a:cubicBezTo>
                  <a:cubicBezTo>
                    <a:pt x="868" y="436"/>
                    <a:pt x="784" y="496"/>
                    <a:pt x="708" y="552"/>
                  </a:cubicBezTo>
                  <a:lnTo>
                    <a:pt x="812" y="600"/>
                  </a:lnTo>
                  <a:lnTo>
                    <a:pt x="1299" y="480"/>
                  </a:lnTo>
                  <a:lnTo>
                    <a:pt x="912" y="644"/>
                  </a:lnTo>
                  <a:cubicBezTo>
                    <a:pt x="1019" y="696"/>
                    <a:pt x="1123" y="747"/>
                    <a:pt x="1219" y="803"/>
                  </a:cubicBezTo>
                  <a:cubicBezTo>
                    <a:pt x="1375" y="735"/>
                    <a:pt x="1619" y="632"/>
                    <a:pt x="1603" y="648"/>
                  </a:cubicBezTo>
                  <a:cubicBezTo>
                    <a:pt x="1583" y="664"/>
                    <a:pt x="1439" y="783"/>
                    <a:pt x="1335" y="871"/>
                  </a:cubicBezTo>
                  <a:cubicBezTo>
                    <a:pt x="1403" y="911"/>
                    <a:pt x="1467" y="955"/>
                    <a:pt x="1535" y="999"/>
                  </a:cubicBezTo>
                  <a:lnTo>
                    <a:pt x="1806" y="863"/>
                  </a:lnTo>
                  <a:lnTo>
                    <a:pt x="1607" y="1047"/>
                  </a:lnTo>
                  <a:cubicBezTo>
                    <a:pt x="1715" y="1127"/>
                    <a:pt x="1814" y="1203"/>
                    <a:pt x="1906" y="1287"/>
                  </a:cubicBezTo>
                  <a:cubicBezTo>
                    <a:pt x="2086" y="1207"/>
                    <a:pt x="2430" y="1051"/>
                    <a:pt x="2418" y="1063"/>
                  </a:cubicBezTo>
                  <a:cubicBezTo>
                    <a:pt x="2402" y="1075"/>
                    <a:pt x="2134" y="1267"/>
                    <a:pt x="1998" y="1367"/>
                  </a:cubicBezTo>
                  <a:cubicBezTo>
                    <a:pt x="2058" y="1419"/>
                    <a:pt x="2114" y="1475"/>
                    <a:pt x="2166" y="1526"/>
                  </a:cubicBezTo>
                  <a:lnTo>
                    <a:pt x="2502" y="1351"/>
                  </a:lnTo>
                  <a:lnTo>
                    <a:pt x="2218" y="1582"/>
                  </a:lnTo>
                  <a:cubicBezTo>
                    <a:pt x="2310" y="1674"/>
                    <a:pt x="2390" y="1770"/>
                    <a:pt x="2470" y="1866"/>
                  </a:cubicBezTo>
                  <a:lnTo>
                    <a:pt x="2833" y="1658"/>
                  </a:lnTo>
                  <a:lnTo>
                    <a:pt x="2561" y="1982"/>
                  </a:lnTo>
                  <a:cubicBezTo>
                    <a:pt x="2625" y="2062"/>
                    <a:pt x="2681" y="2146"/>
                    <a:pt x="2737" y="2222"/>
                  </a:cubicBezTo>
                  <a:lnTo>
                    <a:pt x="3065" y="2066"/>
                  </a:lnTo>
                  <a:cubicBezTo>
                    <a:pt x="3065" y="2066"/>
                    <a:pt x="2881" y="2210"/>
                    <a:pt x="2785" y="2289"/>
                  </a:cubicBezTo>
                  <a:cubicBezTo>
                    <a:pt x="2821" y="2345"/>
                    <a:pt x="2861" y="2405"/>
                    <a:pt x="2897" y="2461"/>
                  </a:cubicBezTo>
                  <a:lnTo>
                    <a:pt x="3173" y="2341"/>
                  </a:lnTo>
                  <a:lnTo>
                    <a:pt x="2937" y="2517"/>
                  </a:lnTo>
                  <a:lnTo>
                    <a:pt x="3037" y="2681"/>
                  </a:lnTo>
                  <a:lnTo>
                    <a:pt x="3197" y="2621"/>
                  </a:lnTo>
                  <a:lnTo>
                    <a:pt x="3057" y="2709"/>
                  </a:lnTo>
                  <a:cubicBezTo>
                    <a:pt x="3149" y="2857"/>
                    <a:pt x="3237" y="2997"/>
                    <a:pt x="3325" y="3128"/>
                  </a:cubicBezTo>
                  <a:cubicBezTo>
                    <a:pt x="3656" y="1822"/>
                    <a:pt x="2230" y="0"/>
                    <a:pt x="1" y="308"/>
                  </a:cubicBezTo>
                  <a:close/>
                </a:path>
              </a:pathLst>
            </a:custGeom>
            <a:solidFill>
              <a:srgbClr val="E1A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 flipH="1">
              <a:off x="7763750" y="2620928"/>
              <a:ext cx="671297" cy="372010"/>
            </a:xfrm>
            <a:custGeom>
              <a:avLst/>
              <a:gdLst/>
              <a:ahLst/>
              <a:cxnLst/>
              <a:rect l="l" t="t" r="r" b="b"/>
              <a:pathLst>
                <a:path w="4607" h="2553" extrusionOk="0">
                  <a:moveTo>
                    <a:pt x="0" y="1366"/>
                  </a:moveTo>
                  <a:cubicBezTo>
                    <a:pt x="228" y="1322"/>
                    <a:pt x="456" y="1290"/>
                    <a:pt x="687" y="1274"/>
                  </a:cubicBezTo>
                  <a:cubicBezTo>
                    <a:pt x="799" y="1159"/>
                    <a:pt x="931" y="1027"/>
                    <a:pt x="923" y="1051"/>
                  </a:cubicBezTo>
                  <a:cubicBezTo>
                    <a:pt x="915" y="1071"/>
                    <a:pt x="863" y="1171"/>
                    <a:pt x="811" y="1266"/>
                  </a:cubicBezTo>
                  <a:lnTo>
                    <a:pt x="939" y="1258"/>
                  </a:lnTo>
                  <a:lnTo>
                    <a:pt x="1362" y="911"/>
                  </a:lnTo>
                  <a:lnTo>
                    <a:pt x="1063" y="1258"/>
                  </a:lnTo>
                  <a:cubicBezTo>
                    <a:pt x="1191" y="1258"/>
                    <a:pt x="1314" y="1262"/>
                    <a:pt x="1438" y="1270"/>
                  </a:cubicBezTo>
                  <a:cubicBezTo>
                    <a:pt x="1558" y="1131"/>
                    <a:pt x="1750" y="915"/>
                    <a:pt x="1738" y="935"/>
                  </a:cubicBezTo>
                  <a:cubicBezTo>
                    <a:pt x="1726" y="959"/>
                    <a:pt x="1642" y="1147"/>
                    <a:pt x="1582" y="1282"/>
                  </a:cubicBezTo>
                  <a:cubicBezTo>
                    <a:pt x="1666" y="1290"/>
                    <a:pt x="1754" y="1302"/>
                    <a:pt x="1838" y="1314"/>
                  </a:cubicBezTo>
                  <a:lnTo>
                    <a:pt x="2042" y="1055"/>
                  </a:lnTo>
                  <a:lnTo>
                    <a:pt x="1934" y="1326"/>
                  </a:lnTo>
                  <a:cubicBezTo>
                    <a:pt x="2077" y="1354"/>
                    <a:pt x="2213" y="1382"/>
                    <a:pt x="2341" y="1418"/>
                  </a:cubicBezTo>
                  <a:cubicBezTo>
                    <a:pt x="2481" y="1254"/>
                    <a:pt x="2741" y="939"/>
                    <a:pt x="2737" y="959"/>
                  </a:cubicBezTo>
                  <a:cubicBezTo>
                    <a:pt x="2733" y="975"/>
                    <a:pt x="2557" y="1294"/>
                    <a:pt x="2469" y="1454"/>
                  </a:cubicBezTo>
                  <a:cubicBezTo>
                    <a:pt x="2553" y="1478"/>
                    <a:pt x="2633" y="1502"/>
                    <a:pt x="2713" y="1530"/>
                  </a:cubicBezTo>
                  <a:lnTo>
                    <a:pt x="2956" y="1199"/>
                  </a:lnTo>
                  <a:lnTo>
                    <a:pt x="2793" y="1562"/>
                  </a:lnTo>
                  <a:cubicBezTo>
                    <a:pt x="2920" y="1610"/>
                    <a:pt x="3048" y="1662"/>
                    <a:pt x="3168" y="1722"/>
                  </a:cubicBezTo>
                  <a:lnTo>
                    <a:pt x="3428" y="1342"/>
                  </a:lnTo>
                  <a:lnTo>
                    <a:pt x="3316" y="1794"/>
                  </a:lnTo>
                  <a:cubicBezTo>
                    <a:pt x="3416" y="1842"/>
                    <a:pt x="3512" y="1894"/>
                    <a:pt x="3604" y="1946"/>
                  </a:cubicBezTo>
                  <a:lnTo>
                    <a:pt x="3847" y="1634"/>
                  </a:lnTo>
                  <a:lnTo>
                    <a:pt x="3679" y="1986"/>
                  </a:lnTo>
                  <a:cubicBezTo>
                    <a:pt x="3743" y="2025"/>
                    <a:pt x="3811" y="2065"/>
                    <a:pt x="3871" y="2101"/>
                  </a:cubicBezTo>
                  <a:lnTo>
                    <a:pt x="4087" y="1854"/>
                  </a:lnTo>
                  <a:lnTo>
                    <a:pt x="3935" y="2141"/>
                  </a:lnTo>
                  <a:cubicBezTo>
                    <a:pt x="3995" y="2177"/>
                    <a:pt x="4055" y="2213"/>
                    <a:pt x="4115" y="2253"/>
                  </a:cubicBezTo>
                  <a:lnTo>
                    <a:pt x="4239" y="2117"/>
                  </a:lnTo>
                  <a:lnTo>
                    <a:pt x="4147" y="2269"/>
                  </a:lnTo>
                  <a:cubicBezTo>
                    <a:pt x="4307" y="2369"/>
                    <a:pt x="4458" y="2469"/>
                    <a:pt x="4606" y="2553"/>
                  </a:cubicBezTo>
                  <a:cubicBezTo>
                    <a:pt x="4311" y="1115"/>
                    <a:pt x="2046" y="0"/>
                    <a:pt x="0" y="1366"/>
                  </a:cubicBezTo>
                  <a:close/>
                </a:path>
              </a:pathLst>
            </a:custGeom>
            <a:solidFill>
              <a:srgbClr val="E0A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 flipH="1">
              <a:off x="7148548" y="2882776"/>
              <a:ext cx="675960" cy="468182"/>
            </a:xfrm>
            <a:custGeom>
              <a:avLst/>
              <a:gdLst/>
              <a:ahLst/>
              <a:cxnLst/>
              <a:rect l="l" t="t" r="r" b="b"/>
              <a:pathLst>
                <a:path w="4639" h="3213" extrusionOk="0">
                  <a:moveTo>
                    <a:pt x="4639" y="3213"/>
                  </a:moveTo>
                  <a:cubicBezTo>
                    <a:pt x="4479" y="3021"/>
                    <a:pt x="4315" y="2841"/>
                    <a:pt x="4139" y="2665"/>
                  </a:cubicBezTo>
                  <a:cubicBezTo>
                    <a:pt x="4128" y="2502"/>
                    <a:pt x="4116" y="2314"/>
                    <a:pt x="4104" y="2338"/>
                  </a:cubicBezTo>
                  <a:cubicBezTo>
                    <a:pt x="4096" y="2358"/>
                    <a:pt x="4068" y="2466"/>
                    <a:pt x="4040" y="2569"/>
                  </a:cubicBezTo>
                  <a:cubicBezTo>
                    <a:pt x="4008" y="2538"/>
                    <a:pt x="3976" y="2506"/>
                    <a:pt x="3940" y="2478"/>
                  </a:cubicBezTo>
                  <a:lnTo>
                    <a:pt x="3844" y="1926"/>
                  </a:lnTo>
                  <a:lnTo>
                    <a:pt x="3844" y="2394"/>
                  </a:lnTo>
                  <a:cubicBezTo>
                    <a:pt x="3740" y="2298"/>
                    <a:pt x="3632" y="2214"/>
                    <a:pt x="3528" y="2134"/>
                  </a:cubicBezTo>
                  <a:cubicBezTo>
                    <a:pt x="3528" y="1950"/>
                    <a:pt x="3528" y="1655"/>
                    <a:pt x="3520" y="1679"/>
                  </a:cubicBezTo>
                  <a:cubicBezTo>
                    <a:pt x="3512" y="1703"/>
                    <a:pt x="3448" y="1898"/>
                    <a:pt x="3400" y="2042"/>
                  </a:cubicBezTo>
                  <a:cubicBezTo>
                    <a:pt x="3325" y="1986"/>
                    <a:pt x="3249" y="1930"/>
                    <a:pt x="3169" y="1882"/>
                  </a:cubicBezTo>
                  <a:lnTo>
                    <a:pt x="3189" y="1551"/>
                  </a:lnTo>
                  <a:lnTo>
                    <a:pt x="3077" y="1826"/>
                  </a:lnTo>
                  <a:cubicBezTo>
                    <a:pt x="2945" y="1743"/>
                    <a:pt x="2809" y="1671"/>
                    <a:pt x="2677" y="1603"/>
                  </a:cubicBezTo>
                  <a:cubicBezTo>
                    <a:pt x="2685" y="1387"/>
                    <a:pt x="2693" y="976"/>
                    <a:pt x="2685" y="992"/>
                  </a:cubicBezTo>
                  <a:cubicBezTo>
                    <a:pt x="2677" y="1007"/>
                    <a:pt x="2593" y="1359"/>
                    <a:pt x="2550" y="1539"/>
                  </a:cubicBezTo>
                  <a:cubicBezTo>
                    <a:pt x="2462" y="1499"/>
                    <a:pt x="2378" y="1463"/>
                    <a:pt x="2294" y="1427"/>
                  </a:cubicBezTo>
                  <a:lnTo>
                    <a:pt x="2330" y="1011"/>
                  </a:lnTo>
                  <a:lnTo>
                    <a:pt x="2206" y="1391"/>
                  </a:lnTo>
                  <a:cubicBezTo>
                    <a:pt x="2066" y="1335"/>
                    <a:pt x="1922" y="1287"/>
                    <a:pt x="1783" y="1243"/>
                  </a:cubicBezTo>
                  <a:lnTo>
                    <a:pt x="1842" y="788"/>
                  </a:lnTo>
                  <a:lnTo>
                    <a:pt x="1611" y="1191"/>
                  </a:lnTo>
                  <a:cubicBezTo>
                    <a:pt x="1495" y="1155"/>
                    <a:pt x="1379" y="1127"/>
                    <a:pt x="1263" y="1099"/>
                  </a:cubicBezTo>
                  <a:lnTo>
                    <a:pt x="1287" y="700"/>
                  </a:lnTo>
                  <a:cubicBezTo>
                    <a:pt x="1287" y="700"/>
                    <a:pt x="1215" y="944"/>
                    <a:pt x="1175" y="1075"/>
                  </a:cubicBezTo>
                  <a:cubicBezTo>
                    <a:pt x="1091" y="1055"/>
                    <a:pt x="1011" y="1035"/>
                    <a:pt x="932" y="1019"/>
                  </a:cubicBezTo>
                  <a:lnTo>
                    <a:pt x="932" y="692"/>
                  </a:lnTo>
                  <a:lnTo>
                    <a:pt x="848" y="1003"/>
                  </a:lnTo>
                  <a:cubicBezTo>
                    <a:pt x="772" y="988"/>
                    <a:pt x="696" y="972"/>
                    <a:pt x="624" y="956"/>
                  </a:cubicBezTo>
                  <a:lnTo>
                    <a:pt x="616" y="772"/>
                  </a:lnTo>
                  <a:lnTo>
                    <a:pt x="584" y="948"/>
                  </a:lnTo>
                  <a:cubicBezTo>
                    <a:pt x="380" y="908"/>
                    <a:pt x="185" y="872"/>
                    <a:pt x="1" y="828"/>
                  </a:cubicBezTo>
                  <a:cubicBezTo>
                    <a:pt x="1279" y="1"/>
                    <a:pt x="3940" y="788"/>
                    <a:pt x="4639" y="3213"/>
                  </a:cubicBezTo>
                  <a:close/>
                </a:path>
              </a:pathLst>
            </a:custGeom>
            <a:solidFill>
              <a:srgbClr val="DE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 flipH="1">
              <a:off x="7131645" y="2803653"/>
              <a:ext cx="688200" cy="294053"/>
            </a:xfrm>
            <a:custGeom>
              <a:avLst/>
              <a:gdLst/>
              <a:ahLst/>
              <a:cxnLst/>
              <a:rect l="l" t="t" r="r" b="b"/>
              <a:pathLst>
                <a:path w="4723" h="2018" extrusionOk="0">
                  <a:moveTo>
                    <a:pt x="4723" y="2018"/>
                  </a:moveTo>
                  <a:cubicBezTo>
                    <a:pt x="4527" y="1894"/>
                    <a:pt x="4327" y="1782"/>
                    <a:pt x="4119" y="1682"/>
                  </a:cubicBezTo>
                  <a:cubicBezTo>
                    <a:pt x="4056" y="1535"/>
                    <a:pt x="3980" y="1363"/>
                    <a:pt x="3980" y="1387"/>
                  </a:cubicBezTo>
                  <a:cubicBezTo>
                    <a:pt x="3980" y="1411"/>
                    <a:pt x="3992" y="1523"/>
                    <a:pt x="4004" y="1630"/>
                  </a:cubicBezTo>
                  <a:cubicBezTo>
                    <a:pt x="3964" y="1610"/>
                    <a:pt x="3928" y="1594"/>
                    <a:pt x="3888" y="1578"/>
                  </a:cubicBezTo>
                  <a:lnTo>
                    <a:pt x="3624" y="1099"/>
                  </a:lnTo>
                  <a:lnTo>
                    <a:pt x="3776" y="1535"/>
                  </a:lnTo>
                  <a:cubicBezTo>
                    <a:pt x="3656" y="1483"/>
                    <a:pt x="3540" y="1443"/>
                    <a:pt x="3424" y="1407"/>
                  </a:cubicBezTo>
                  <a:cubicBezTo>
                    <a:pt x="3360" y="1231"/>
                    <a:pt x="3265" y="959"/>
                    <a:pt x="3265" y="983"/>
                  </a:cubicBezTo>
                  <a:cubicBezTo>
                    <a:pt x="3265" y="1007"/>
                    <a:pt x="3277" y="1211"/>
                    <a:pt x="3285" y="1363"/>
                  </a:cubicBezTo>
                  <a:cubicBezTo>
                    <a:pt x="3201" y="1339"/>
                    <a:pt x="3117" y="1319"/>
                    <a:pt x="3033" y="1299"/>
                  </a:cubicBezTo>
                  <a:lnTo>
                    <a:pt x="2941" y="983"/>
                  </a:lnTo>
                  <a:lnTo>
                    <a:pt x="2941" y="1275"/>
                  </a:lnTo>
                  <a:cubicBezTo>
                    <a:pt x="2797" y="1247"/>
                    <a:pt x="2661" y="1227"/>
                    <a:pt x="2526" y="1211"/>
                  </a:cubicBezTo>
                  <a:cubicBezTo>
                    <a:pt x="2458" y="1007"/>
                    <a:pt x="2326" y="620"/>
                    <a:pt x="2326" y="640"/>
                  </a:cubicBezTo>
                  <a:cubicBezTo>
                    <a:pt x="2326" y="656"/>
                    <a:pt x="2370" y="1015"/>
                    <a:pt x="2394" y="1199"/>
                  </a:cubicBezTo>
                  <a:cubicBezTo>
                    <a:pt x="2306" y="1191"/>
                    <a:pt x="2222" y="1187"/>
                    <a:pt x="2138" y="1183"/>
                  </a:cubicBezTo>
                  <a:lnTo>
                    <a:pt x="2030" y="783"/>
                  </a:lnTo>
                  <a:lnTo>
                    <a:pt x="2054" y="1183"/>
                  </a:lnTo>
                  <a:cubicBezTo>
                    <a:pt x="1914" y="1183"/>
                    <a:pt x="1778" y="1183"/>
                    <a:pt x="1647" y="1195"/>
                  </a:cubicBezTo>
                  <a:lnTo>
                    <a:pt x="1543" y="748"/>
                  </a:lnTo>
                  <a:lnTo>
                    <a:pt x="1479" y="1207"/>
                  </a:lnTo>
                  <a:cubicBezTo>
                    <a:pt x="1371" y="1215"/>
                    <a:pt x="1263" y="1227"/>
                    <a:pt x="1159" y="1243"/>
                  </a:cubicBezTo>
                  <a:lnTo>
                    <a:pt x="1043" y="863"/>
                  </a:lnTo>
                  <a:cubicBezTo>
                    <a:pt x="1043" y="863"/>
                    <a:pt x="1063" y="1119"/>
                    <a:pt x="1071" y="1255"/>
                  </a:cubicBezTo>
                  <a:cubicBezTo>
                    <a:pt x="995" y="1267"/>
                    <a:pt x="924" y="1279"/>
                    <a:pt x="848" y="1291"/>
                  </a:cubicBezTo>
                  <a:lnTo>
                    <a:pt x="740" y="983"/>
                  </a:lnTo>
                  <a:lnTo>
                    <a:pt x="776" y="1303"/>
                  </a:lnTo>
                  <a:cubicBezTo>
                    <a:pt x="704" y="1315"/>
                    <a:pt x="636" y="1327"/>
                    <a:pt x="568" y="1339"/>
                  </a:cubicBezTo>
                  <a:lnTo>
                    <a:pt x="500" y="1171"/>
                  </a:lnTo>
                  <a:lnTo>
                    <a:pt x="532" y="1347"/>
                  </a:lnTo>
                  <a:cubicBezTo>
                    <a:pt x="348" y="1383"/>
                    <a:pt x="169" y="1415"/>
                    <a:pt x="1" y="1443"/>
                  </a:cubicBezTo>
                  <a:cubicBezTo>
                    <a:pt x="804" y="212"/>
                    <a:pt x="3320" y="0"/>
                    <a:pt x="4723" y="2018"/>
                  </a:cubicBezTo>
                  <a:close/>
                </a:path>
              </a:pathLst>
            </a:custGeom>
            <a:solidFill>
              <a:srgbClr val="E0A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 flipH="1">
              <a:off x="7167636" y="2604608"/>
              <a:ext cx="643466" cy="416891"/>
            </a:xfrm>
            <a:custGeom>
              <a:avLst/>
              <a:gdLst/>
              <a:ahLst/>
              <a:cxnLst/>
              <a:rect l="l" t="t" r="r" b="b"/>
              <a:pathLst>
                <a:path w="4416" h="2861" extrusionOk="0">
                  <a:moveTo>
                    <a:pt x="4415" y="1087"/>
                  </a:moveTo>
                  <a:cubicBezTo>
                    <a:pt x="4183" y="1075"/>
                    <a:pt x="3956" y="1075"/>
                    <a:pt x="3724" y="1087"/>
                  </a:cubicBezTo>
                  <a:cubicBezTo>
                    <a:pt x="3596" y="987"/>
                    <a:pt x="3448" y="875"/>
                    <a:pt x="3460" y="895"/>
                  </a:cubicBezTo>
                  <a:cubicBezTo>
                    <a:pt x="3472" y="915"/>
                    <a:pt x="3536" y="1007"/>
                    <a:pt x="3600" y="1095"/>
                  </a:cubicBezTo>
                  <a:cubicBezTo>
                    <a:pt x="3556" y="1095"/>
                    <a:pt x="3512" y="1099"/>
                    <a:pt x="3472" y="1103"/>
                  </a:cubicBezTo>
                  <a:lnTo>
                    <a:pt x="3009" y="811"/>
                  </a:lnTo>
                  <a:lnTo>
                    <a:pt x="3352" y="1119"/>
                  </a:lnTo>
                  <a:cubicBezTo>
                    <a:pt x="3225" y="1135"/>
                    <a:pt x="3101" y="1155"/>
                    <a:pt x="2981" y="1175"/>
                  </a:cubicBezTo>
                  <a:cubicBezTo>
                    <a:pt x="2845" y="1055"/>
                    <a:pt x="2625" y="863"/>
                    <a:pt x="2637" y="883"/>
                  </a:cubicBezTo>
                  <a:cubicBezTo>
                    <a:pt x="2649" y="907"/>
                    <a:pt x="2761" y="1079"/>
                    <a:pt x="2837" y="1207"/>
                  </a:cubicBezTo>
                  <a:cubicBezTo>
                    <a:pt x="2753" y="1227"/>
                    <a:pt x="2669" y="1247"/>
                    <a:pt x="2589" y="1271"/>
                  </a:cubicBezTo>
                  <a:lnTo>
                    <a:pt x="2354" y="1039"/>
                  </a:lnTo>
                  <a:lnTo>
                    <a:pt x="2493" y="1299"/>
                  </a:lnTo>
                  <a:cubicBezTo>
                    <a:pt x="2358" y="1343"/>
                    <a:pt x="2226" y="1390"/>
                    <a:pt x="2098" y="1438"/>
                  </a:cubicBezTo>
                  <a:cubicBezTo>
                    <a:pt x="1942" y="1295"/>
                    <a:pt x="1643" y="1019"/>
                    <a:pt x="1651" y="1035"/>
                  </a:cubicBezTo>
                  <a:cubicBezTo>
                    <a:pt x="1659" y="1051"/>
                    <a:pt x="1870" y="1343"/>
                    <a:pt x="1978" y="1490"/>
                  </a:cubicBezTo>
                  <a:cubicBezTo>
                    <a:pt x="1898" y="1526"/>
                    <a:pt x="1822" y="1562"/>
                    <a:pt x="1750" y="1602"/>
                  </a:cubicBezTo>
                  <a:lnTo>
                    <a:pt x="1463" y="1303"/>
                  </a:lnTo>
                  <a:lnTo>
                    <a:pt x="1675" y="1638"/>
                  </a:lnTo>
                  <a:cubicBezTo>
                    <a:pt x="1551" y="1706"/>
                    <a:pt x="1435" y="1774"/>
                    <a:pt x="1319" y="1846"/>
                  </a:cubicBezTo>
                  <a:lnTo>
                    <a:pt x="1015" y="1506"/>
                  </a:lnTo>
                  <a:lnTo>
                    <a:pt x="1183" y="1938"/>
                  </a:lnTo>
                  <a:cubicBezTo>
                    <a:pt x="1091" y="1998"/>
                    <a:pt x="1003" y="2062"/>
                    <a:pt x="919" y="2125"/>
                  </a:cubicBezTo>
                  <a:lnTo>
                    <a:pt x="636" y="1850"/>
                  </a:lnTo>
                  <a:lnTo>
                    <a:pt x="852" y="2177"/>
                  </a:lnTo>
                  <a:cubicBezTo>
                    <a:pt x="788" y="2221"/>
                    <a:pt x="728" y="2269"/>
                    <a:pt x="672" y="2317"/>
                  </a:cubicBezTo>
                  <a:lnTo>
                    <a:pt x="428" y="2098"/>
                  </a:lnTo>
                  <a:lnTo>
                    <a:pt x="612" y="2365"/>
                  </a:lnTo>
                  <a:lnTo>
                    <a:pt x="452" y="2493"/>
                  </a:lnTo>
                  <a:lnTo>
                    <a:pt x="308" y="2377"/>
                  </a:lnTo>
                  <a:lnTo>
                    <a:pt x="420" y="2517"/>
                  </a:lnTo>
                  <a:cubicBezTo>
                    <a:pt x="276" y="2637"/>
                    <a:pt x="136" y="2753"/>
                    <a:pt x="1" y="2861"/>
                  </a:cubicBezTo>
                  <a:cubicBezTo>
                    <a:pt x="109" y="1398"/>
                    <a:pt x="2210" y="0"/>
                    <a:pt x="4415" y="1087"/>
                  </a:cubicBezTo>
                  <a:close/>
                </a:path>
              </a:pathLst>
            </a:custGeom>
            <a:solidFill>
              <a:srgbClr val="DE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 flipH="1">
              <a:off x="7377317" y="2566722"/>
              <a:ext cx="498920" cy="472845"/>
            </a:xfrm>
            <a:custGeom>
              <a:avLst/>
              <a:gdLst/>
              <a:ahLst/>
              <a:cxnLst/>
              <a:rect l="l" t="t" r="r" b="b"/>
              <a:pathLst>
                <a:path w="3424" h="3245" extrusionOk="0">
                  <a:moveTo>
                    <a:pt x="3424" y="21"/>
                  </a:moveTo>
                  <a:cubicBezTo>
                    <a:pt x="3228" y="100"/>
                    <a:pt x="3040" y="192"/>
                    <a:pt x="2857" y="292"/>
                  </a:cubicBezTo>
                  <a:cubicBezTo>
                    <a:pt x="2709" y="260"/>
                    <a:pt x="2545" y="228"/>
                    <a:pt x="2561" y="240"/>
                  </a:cubicBezTo>
                  <a:cubicBezTo>
                    <a:pt x="2581" y="252"/>
                    <a:pt x="2669" y="304"/>
                    <a:pt x="2757" y="352"/>
                  </a:cubicBezTo>
                  <a:cubicBezTo>
                    <a:pt x="2721" y="372"/>
                    <a:pt x="2689" y="392"/>
                    <a:pt x="2657" y="408"/>
                  </a:cubicBezTo>
                  <a:lnTo>
                    <a:pt x="2157" y="352"/>
                  </a:lnTo>
                  <a:lnTo>
                    <a:pt x="2561" y="468"/>
                  </a:lnTo>
                  <a:cubicBezTo>
                    <a:pt x="2461" y="532"/>
                    <a:pt x="2365" y="600"/>
                    <a:pt x="2277" y="668"/>
                  </a:cubicBezTo>
                  <a:cubicBezTo>
                    <a:pt x="2118" y="624"/>
                    <a:pt x="1862" y="552"/>
                    <a:pt x="1878" y="564"/>
                  </a:cubicBezTo>
                  <a:cubicBezTo>
                    <a:pt x="1898" y="576"/>
                    <a:pt x="2058" y="676"/>
                    <a:pt x="2173" y="748"/>
                  </a:cubicBezTo>
                  <a:cubicBezTo>
                    <a:pt x="2110" y="800"/>
                    <a:pt x="2050" y="851"/>
                    <a:pt x="1994" y="899"/>
                  </a:cubicBezTo>
                  <a:lnTo>
                    <a:pt x="1706" y="804"/>
                  </a:lnTo>
                  <a:lnTo>
                    <a:pt x="1926" y="963"/>
                  </a:lnTo>
                  <a:cubicBezTo>
                    <a:pt x="1830" y="1051"/>
                    <a:pt x="1742" y="1143"/>
                    <a:pt x="1658" y="1235"/>
                  </a:cubicBezTo>
                  <a:cubicBezTo>
                    <a:pt x="1470" y="1179"/>
                    <a:pt x="1111" y="1071"/>
                    <a:pt x="1123" y="1083"/>
                  </a:cubicBezTo>
                  <a:cubicBezTo>
                    <a:pt x="1139" y="1091"/>
                    <a:pt x="1430" y="1247"/>
                    <a:pt x="1578" y="1327"/>
                  </a:cubicBezTo>
                  <a:cubicBezTo>
                    <a:pt x="1526" y="1387"/>
                    <a:pt x="1478" y="1447"/>
                    <a:pt x="1434" y="1511"/>
                  </a:cubicBezTo>
                  <a:lnTo>
                    <a:pt x="1079" y="1379"/>
                  </a:lnTo>
                  <a:lnTo>
                    <a:pt x="1386" y="1571"/>
                  </a:lnTo>
                  <a:cubicBezTo>
                    <a:pt x="1311" y="1674"/>
                    <a:pt x="1243" y="1778"/>
                    <a:pt x="1179" y="1882"/>
                  </a:cubicBezTo>
                  <a:lnTo>
                    <a:pt x="791" y="1722"/>
                  </a:lnTo>
                  <a:lnTo>
                    <a:pt x="1099" y="2014"/>
                  </a:lnTo>
                  <a:cubicBezTo>
                    <a:pt x="1051" y="2102"/>
                    <a:pt x="999" y="2186"/>
                    <a:pt x="955" y="2274"/>
                  </a:cubicBezTo>
                  <a:lnTo>
                    <a:pt x="615" y="2158"/>
                  </a:lnTo>
                  <a:lnTo>
                    <a:pt x="923" y="2342"/>
                  </a:lnTo>
                  <a:cubicBezTo>
                    <a:pt x="891" y="2405"/>
                    <a:pt x="859" y="2469"/>
                    <a:pt x="831" y="2529"/>
                  </a:cubicBezTo>
                  <a:lnTo>
                    <a:pt x="544" y="2449"/>
                  </a:lnTo>
                  <a:lnTo>
                    <a:pt x="799" y="2593"/>
                  </a:lnTo>
                  <a:cubicBezTo>
                    <a:pt x="771" y="2649"/>
                    <a:pt x="743" y="2709"/>
                    <a:pt x="719" y="2765"/>
                  </a:cubicBezTo>
                  <a:lnTo>
                    <a:pt x="556" y="2725"/>
                  </a:lnTo>
                  <a:lnTo>
                    <a:pt x="703" y="2797"/>
                  </a:lnTo>
                  <a:cubicBezTo>
                    <a:pt x="631" y="2953"/>
                    <a:pt x="564" y="3105"/>
                    <a:pt x="492" y="3244"/>
                  </a:cubicBezTo>
                  <a:cubicBezTo>
                    <a:pt x="0" y="1994"/>
                    <a:pt x="1175" y="1"/>
                    <a:pt x="3424" y="21"/>
                  </a:cubicBezTo>
                  <a:close/>
                </a:path>
              </a:pathLst>
            </a:custGeom>
            <a:solidFill>
              <a:srgbClr val="E1A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 flipH="1">
              <a:off x="7417970" y="2946890"/>
              <a:ext cx="467009" cy="548471"/>
            </a:xfrm>
            <a:custGeom>
              <a:avLst/>
              <a:gdLst/>
              <a:ahLst/>
              <a:cxnLst/>
              <a:rect l="l" t="t" r="r" b="b"/>
              <a:pathLst>
                <a:path w="3205" h="3764" extrusionOk="0">
                  <a:moveTo>
                    <a:pt x="2933" y="3763"/>
                  </a:moveTo>
                  <a:cubicBezTo>
                    <a:pt x="2873" y="3556"/>
                    <a:pt x="2801" y="3352"/>
                    <a:pt x="2721" y="3148"/>
                  </a:cubicBezTo>
                  <a:cubicBezTo>
                    <a:pt x="2769" y="3012"/>
                    <a:pt x="2821" y="2857"/>
                    <a:pt x="2805" y="2873"/>
                  </a:cubicBezTo>
                  <a:cubicBezTo>
                    <a:pt x="2793" y="2885"/>
                    <a:pt x="2729" y="2964"/>
                    <a:pt x="2673" y="3036"/>
                  </a:cubicBezTo>
                  <a:cubicBezTo>
                    <a:pt x="2657" y="3000"/>
                    <a:pt x="2641" y="2964"/>
                    <a:pt x="2621" y="2928"/>
                  </a:cubicBezTo>
                  <a:lnTo>
                    <a:pt x="2737" y="2449"/>
                  </a:lnTo>
                  <a:lnTo>
                    <a:pt x="2573" y="2825"/>
                  </a:lnTo>
                  <a:cubicBezTo>
                    <a:pt x="2521" y="2713"/>
                    <a:pt x="2465" y="2609"/>
                    <a:pt x="2405" y="2505"/>
                  </a:cubicBezTo>
                  <a:cubicBezTo>
                    <a:pt x="2473" y="2357"/>
                    <a:pt x="2573" y="2121"/>
                    <a:pt x="2557" y="2137"/>
                  </a:cubicBezTo>
                  <a:cubicBezTo>
                    <a:pt x="2541" y="2153"/>
                    <a:pt x="2421" y="2285"/>
                    <a:pt x="2337" y="2385"/>
                  </a:cubicBezTo>
                  <a:cubicBezTo>
                    <a:pt x="2293" y="2313"/>
                    <a:pt x="2249" y="2245"/>
                    <a:pt x="2202" y="2177"/>
                  </a:cubicBezTo>
                  <a:lnTo>
                    <a:pt x="2333" y="1918"/>
                  </a:lnTo>
                  <a:lnTo>
                    <a:pt x="2150" y="2102"/>
                  </a:lnTo>
                  <a:cubicBezTo>
                    <a:pt x="2070" y="1986"/>
                    <a:pt x="1986" y="1882"/>
                    <a:pt x="1902" y="1782"/>
                  </a:cubicBezTo>
                  <a:cubicBezTo>
                    <a:pt x="1982" y="1610"/>
                    <a:pt x="2130" y="1279"/>
                    <a:pt x="2118" y="1287"/>
                  </a:cubicBezTo>
                  <a:cubicBezTo>
                    <a:pt x="2106" y="1299"/>
                    <a:pt x="1914" y="1554"/>
                    <a:pt x="1818" y="1682"/>
                  </a:cubicBezTo>
                  <a:cubicBezTo>
                    <a:pt x="1762" y="1622"/>
                    <a:pt x="1706" y="1562"/>
                    <a:pt x="1650" y="1502"/>
                  </a:cubicBezTo>
                  <a:lnTo>
                    <a:pt x="1822" y="1183"/>
                  </a:lnTo>
                  <a:lnTo>
                    <a:pt x="1594" y="1446"/>
                  </a:lnTo>
                  <a:cubicBezTo>
                    <a:pt x="1498" y="1350"/>
                    <a:pt x="1399" y="1263"/>
                    <a:pt x="1303" y="1179"/>
                  </a:cubicBezTo>
                  <a:lnTo>
                    <a:pt x="1506" y="827"/>
                  </a:lnTo>
                  <a:lnTo>
                    <a:pt x="1179" y="1075"/>
                  </a:lnTo>
                  <a:cubicBezTo>
                    <a:pt x="1099" y="1007"/>
                    <a:pt x="1015" y="943"/>
                    <a:pt x="931" y="879"/>
                  </a:cubicBezTo>
                  <a:lnTo>
                    <a:pt x="1083" y="567"/>
                  </a:lnTo>
                  <a:lnTo>
                    <a:pt x="863" y="831"/>
                  </a:lnTo>
                  <a:cubicBezTo>
                    <a:pt x="803" y="787"/>
                    <a:pt x="743" y="743"/>
                    <a:pt x="687" y="703"/>
                  </a:cubicBezTo>
                  <a:lnTo>
                    <a:pt x="799" y="440"/>
                  </a:lnTo>
                  <a:lnTo>
                    <a:pt x="624" y="659"/>
                  </a:lnTo>
                  <a:lnTo>
                    <a:pt x="460" y="548"/>
                  </a:lnTo>
                  <a:lnTo>
                    <a:pt x="516" y="392"/>
                  </a:lnTo>
                  <a:lnTo>
                    <a:pt x="432" y="528"/>
                  </a:lnTo>
                  <a:cubicBezTo>
                    <a:pt x="280" y="424"/>
                    <a:pt x="136" y="328"/>
                    <a:pt x="0" y="228"/>
                  </a:cubicBezTo>
                  <a:cubicBezTo>
                    <a:pt x="1323" y="0"/>
                    <a:pt x="3204" y="1558"/>
                    <a:pt x="2933" y="3763"/>
                  </a:cubicBezTo>
                  <a:close/>
                </a:path>
              </a:pathLst>
            </a:custGeom>
            <a:solidFill>
              <a:srgbClr val="E0A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 flipH="1">
              <a:off x="7680544" y="3836912"/>
              <a:ext cx="95005" cy="27540"/>
            </a:xfrm>
            <a:custGeom>
              <a:avLst/>
              <a:gdLst/>
              <a:ahLst/>
              <a:cxnLst/>
              <a:rect l="l" t="t" r="r" b="b"/>
              <a:pathLst>
                <a:path w="652" h="189" extrusionOk="0">
                  <a:moveTo>
                    <a:pt x="652" y="0"/>
                  </a:moveTo>
                  <a:cubicBezTo>
                    <a:pt x="368" y="164"/>
                    <a:pt x="328" y="188"/>
                    <a:pt x="0" y="168"/>
                  </a:cubicBezTo>
                  <a:cubicBezTo>
                    <a:pt x="288" y="68"/>
                    <a:pt x="344" y="36"/>
                    <a:pt x="652" y="0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 flipH="1">
              <a:off x="7735915" y="3767552"/>
              <a:ext cx="91507" cy="31620"/>
            </a:xfrm>
            <a:custGeom>
              <a:avLst/>
              <a:gdLst/>
              <a:ahLst/>
              <a:cxnLst/>
              <a:rect l="l" t="t" r="r" b="b"/>
              <a:pathLst>
                <a:path w="628" h="217" extrusionOk="0">
                  <a:moveTo>
                    <a:pt x="1" y="129"/>
                  </a:moveTo>
                  <a:cubicBezTo>
                    <a:pt x="217" y="101"/>
                    <a:pt x="416" y="45"/>
                    <a:pt x="628" y="1"/>
                  </a:cubicBezTo>
                  <a:cubicBezTo>
                    <a:pt x="380" y="185"/>
                    <a:pt x="304" y="217"/>
                    <a:pt x="1" y="129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 flipH="1">
              <a:off x="7624590" y="3893886"/>
              <a:ext cx="93402" cy="38032"/>
            </a:xfrm>
            <a:custGeom>
              <a:avLst/>
              <a:gdLst/>
              <a:ahLst/>
              <a:cxnLst/>
              <a:rect l="l" t="t" r="r" b="b"/>
              <a:pathLst>
                <a:path w="641" h="261" extrusionOk="0">
                  <a:moveTo>
                    <a:pt x="640" y="1"/>
                  </a:moveTo>
                  <a:cubicBezTo>
                    <a:pt x="348" y="201"/>
                    <a:pt x="344" y="197"/>
                    <a:pt x="1" y="261"/>
                  </a:cubicBezTo>
                  <a:cubicBezTo>
                    <a:pt x="288" y="81"/>
                    <a:pt x="312" y="81"/>
                    <a:pt x="640" y="1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 flipH="1">
              <a:off x="7675881" y="4112166"/>
              <a:ext cx="70525" cy="33952"/>
            </a:xfrm>
            <a:custGeom>
              <a:avLst/>
              <a:gdLst/>
              <a:ahLst/>
              <a:cxnLst/>
              <a:rect l="l" t="t" r="r" b="b"/>
              <a:pathLst>
                <a:path w="484" h="233" extrusionOk="0">
                  <a:moveTo>
                    <a:pt x="0" y="233"/>
                  </a:moveTo>
                  <a:cubicBezTo>
                    <a:pt x="176" y="97"/>
                    <a:pt x="256" y="1"/>
                    <a:pt x="483" y="41"/>
                  </a:cubicBezTo>
                  <a:cubicBezTo>
                    <a:pt x="312" y="129"/>
                    <a:pt x="192" y="217"/>
                    <a:pt x="0" y="233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 flipH="1">
              <a:off x="7550713" y="4113915"/>
              <a:ext cx="110741" cy="99232"/>
            </a:xfrm>
            <a:custGeom>
              <a:avLst/>
              <a:gdLst/>
              <a:ahLst/>
              <a:cxnLst/>
              <a:rect l="l" t="t" r="r" b="b"/>
              <a:pathLst>
                <a:path w="760" h="681" extrusionOk="0">
                  <a:moveTo>
                    <a:pt x="759" y="1"/>
                  </a:moveTo>
                  <a:cubicBezTo>
                    <a:pt x="508" y="444"/>
                    <a:pt x="520" y="476"/>
                    <a:pt x="48" y="664"/>
                  </a:cubicBezTo>
                  <a:lnTo>
                    <a:pt x="48" y="664"/>
                  </a:lnTo>
                  <a:cubicBezTo>
                    <a:pt x="36" y="672"/>
                    <a:pt x="16" y="680"/>
                    <a:pt x="0" y="680"/>
                  </a:cubicBezTo>
                  <a:cubicBezTo>
                    <a:pt x="8" y="664"/>
                    <a:pt x="20" y="648"/>
                    <a:pt x="36" y="636"/>
                  </a:cubicBezTo>
                  <a:cubicBezTo>
                    <a:pt x="404" y="424"/>
                    <a:pt x="468" y="297"/>
                    <a:pt x="759" y="1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 flipH="1">
              <a:off x="7489076" y="4250157"/>
              <a:ext cx="84513" cy="75918"/>
            </a:xfrm>
            <a:custGeom>
              <a:avLst/>
              <a:gdLst/>
              <a:ahLst/>
              <a:cxnLst/>
              <a:rect l="l" t="t" r="r" b="b"/>
              <a:pathLst>
                <a:path w="580" h="521" extrusionOk="0">
                  <a:moveTo>
                    <a:pt x="580" y="1"/>
                  </a:moveTo>
                  <a:cubicBezTo>
                    <a:pt x="448" y="256"/>
                    <a:pt x="312" y="400"/>
                    <a:pt x="37" y="516"/>
                  </a:cubicBezTo>
                  <a:cubicBezTo>
                    <a:pt x="25" y="520"/>
                    <a:pt x="13" y="520"/>
                    <a:pt x="1" y="520"/>
                  </a:cubicBezTo>
                  <a:cubicBezTo>
                    <a:pt x="13" y="496"/>
                    <a:pt x="9" y="508"/>
                    <a:pt x="25" y="492"/>
                  </a:cubicBezTo>
                  <a:lnTo>
                    <a:pt x="25" y="492"/>
                  </a:lnTo>
                  <a:cubicBezTo>
                    <a:pt x="212" y="324"/>
                    <a:pt x="392" y="169"/>
                    <a:pt x="580" y="1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 flipH="1">
              <a:off x="7515159" y="4370663"/>
              <a:ext cx="102727" cy="99086"/>
            </a:xfrm>
            <a:custGeom>
              <a:avLst/>
              <a:gdLst/>
              <a:ahLst/>
              <a:cxnLst/>
              <a:rect l="l" t="t" r="r" b="b"/>
              <a:pathLst>
                <a:path w="705" h="680" extrusionOk="0">
                  <a:moveTo>
                    <a:pt x="704" y="1"/>
                  </a:moveTo>
                  <a:cubicBezTo>
                    <a:pt x="608" y="160"/>
                    <a:pt x="257" y="680"/>
                    <a:pt x="1" y="632"/>
                  </a:cubicBezTo>
                  <a:cubicBezTo>
                    <a:pt x="57" y="604"/>
                    <a:pt x="109" y="568"/>
                    <a:pt x="153" y="528"/>
                  </a:cubicBezTo>
                  <a:cubicBezTo>
                    <a:pt x="337" y="364"/>
                    <a:pt x="500" y="180"/>
                    <a:pt x="704" y="1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 flipH="1">
              <a:off x="7606084" y="4266477"/>
              <a:ext cx="92673" cy="54935"/>
            </a:xfrm>
            <a:custGeom>
              <a:avLst/>
              <a:gdLst/>
              <a:ahLst/>
              <a:cxnLst/>
              <a:rect l="l" t="t" r="r" b="b"/>
              <a:pathLst>
                <a:path w="636" h="377" extrusionOk="0">
                  <a:moveTo>
                    <a:pt x="636" y="72"/>
                  </a:moveTo>
                  <a:cubicBezTo>
                    <a:pt x="440" y="204"/>
                    <a:pt x="224" y="308"/>
                    <a:pt x="1" y="376"/>
                  </a:cubicBezTo>
                  <a:cubicBezTo>
                    <a:pt x="85" y="304"/>
                    <a:pt x="496" y="1"/>
                    <a:pt x="636" y="72"/>
                  </a:cubicBezTo>
                  <a:close/>
                </a:path>
              </a:pathLst>
            </a:custGeom>
            <a:solidFill>
              <a:srgbClr val="F3B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 flipH="1">
              <a:off x="7422635" y="4352011"/>
              <a:ext cx="783642" cy="504902"/>
            </a:xfrm>
            <a:custGeom>
              <a:avLst/>
              <a:gdLst/>
              <a:ahLst/>
              <a:cxnLst/>
              <a:rect l="l" t="t" r="r" b="b"/>
              <a:pathLst>
                <a:path w="5378" h="3465" extrusionOk="0">
                  <a:moveTo>
                    <a:pt x="5377" y="2374"/>
                  </a:moveTo>
                  <a:cubicBezTo>
                    <a:pt x="4430" y="1067"/>
                    <a:pt x="1522" y="1"/>
                    <a:pt x="0" y="580"/>
                  </a:cubicBezTo>
                  <a:cubicBezTo>
                    <a:pt x="1235" y="2086"/>
                    <a:pt x="3468" y="3464"/>
                    <a:pt x="5377" y="2374"/>
                  </a:cubicBezTo>
                  <a:close/>
                </a:path>
              </a:pathLst>
            </a:custGeom>
            <a:solidFill>
              <a:srgbClr val="F4C1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 flipH="1">
              <a:off x="7508314" y="4460860"/>
              <a:ext cx="599607" cy="227753"/>
            </a:xfrm>
            <a:custGeom>
              <a:avLst/>
              <a:gdLst/>
              <a:ahLst/>
              <a:cxnLst/>
              <a:rect l="l" t="t" r="r" b="b"/>
              <a:pathLst>
                <a:path w="4115" h="1563" extrusionOk="0">
                  <a:moveTo>
                    <a:pt x="4115" y="1563"/>
                  </a:moveTo>
                  <a:cubicBezTo>
                    <a:pt x="2929" y="1271"/>
                    <a:pt x="1167" y="504"/>
                    <a:pt x="0" y="1"/>
                  </a:cubicBezTo>
                  <a:cubicBezTo>
                    <a:pt x="951" y="185"/>
                    <a:pt x="3176" y="1119"/>
                    <a:pt x="4115" y="1563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 flipH="1">
              <a:off x="7659561" y="4626245"/>
              <a:ext cx="167278" cy="37449"/>
            </a:xfrm>
            <a:custGeom>
              <a:avLst/>
              <a:gdLst/>
              <a:ahLst/>
              <a:cxnLst/>
              <a:rect l="l" t="t" r="r" b="b"/>
              <a:pathLst>
                <a:path w="1148" h="257" extrusionOk="0">
                  <a:moveTo>
                    <a:pt x="1147" y="48"/>
                  </a:moveTo>
                  <a:cubicBezTo>
                    <a:pt x="740" y="56"/>
                    <a:pt x="404" y="212"/>
                    <a:pt x="1" y="256"/>
                  </a:cubicBezTo>
                  <a:cubicBezTo>
                    <a:pt x="372" y="160"/>
                    <a:pt x="760" y="0"/>
                    <a:pt x="1147" y="48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 flipH="1">
              <a:off x="7770158" y="4588360"/>
              <a:ext cx="169609" cy="28123"/>
            </a:xfrm>
            <a:custGeom>
              <a:avLst/>
              <a:gdLst/>
              <a:ahLst/>
              <a:cxnLst/>
              <a:rect l="l" t="t" r="r" b="b"/>
              <a:pathLst>
                <a:path w="1164" h="193" extrusionOk="0">
                  <a:moveTo>
                    <a:pt x="1163" y="1"/>
                  </a:moveTo>
                  <a:cubicBezTo>
                    <a:pt x="768" y="61"/>
                    <a:pt x="396" y="149"/>
                    <a:pt x="1" y="193"/>
                  </a:cubicBezTo>
                  <a:cubicBezTo>
                    <a:pt x="428" y="93"/>
                    <a:pt x="716" y="21"/>
                    <a:pt x="1163" y="1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 flipH="1">
              <a:off x="7877840" y="4541294"/>
              <a:ext cx="144547" cy="18652"/>
            </a:xfrm>
            <a:custGeom>
              <a:avLst/>
              <a:gdLst/>
              <a:ahLst/>
              <a:cxnLst/>
              <a:rect l="l" t="t" r="r" b="b"/>
              <a:pathLst>
                <a:path w="992" h="128" extrusionOk="0">
                  <a:moveTo>
                    <a:pt x="991" y="24"/>
                  </a:moveTo>
                  <a:cubicBezTo>
                    <a:pt x="648" y="40"/>
                    <a:pt x="320" y="116"/>
                    <a:pt x="17" y="124"/>
                  </a:cubicBezTo>
                  <a:cubicBezTo>
                    <a:pt x="13" y="128"/>
                    <a:pt x="5" y="128"/>
                    <a:pt x="1" y="124"/>
                  </a:cubicBezTo>
                  <a:cubicBezTo>
                    <a:pt x="5" y="124"/>
                    <a:pt x="9" y="120"/>
                    <a:pt x="17" y="120"/>
                  </a:cubicBezTo>
                  <a:cubicBezTo>
                    <a:pt x="424" y="28"/>
                    <a:pt x="572" y="0"/>
                    <a:pt x="991" y="24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 flipH="1">
              <a:off x="7833688" y="4457946"/>
              <a:ext cx="63531" cy="105498"/>
            </a:xfrm>
            <a:custGeom>
              <a:avLst/>
              <a:gdLst/>
              <a:ahLst/>
              <a:cxnLst/>
              <a:rect l="l" t="t" r="r" b="b"/>
              <a:pathLst>
                <a:path w="436" h="724" extrusionOk="0">
                  <a:moveTo>
                    <a:pt x="436" y="724"/>
                  </a:moveTo>
                  <a:cubicBezTo>
                    <a:pt x="304" y="356"/>
                    <a:pt x="236" y="312"/>
                    <a:pt x="16" y="25"/>
                  </a:cubicBezTo>
                  <a:lnTo>
                    <a:pt x="0" y="1"/>
                  </a:lnTo>
                  <a:cubicBezTo>
                    <a:pt x="260" y="205"/>
                    <a:pt x="372" y="404"/>
                    <a:pt x="436" y="724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 flipH="1">
              <a:off x="7730086" y="4499911"/>
              <a:ext cx="70525" cy="101418"/>
            </a:xfrm>
            <a:custGeom>
              <a:avLst/>
              <a:gdLst/>
              <a:ahLst/>
              <a:cxnLst/>
              <a:rect l="l" t="t" r="r" b="b"/>
              <a:pathLst>
                <a:path w="484" h="696" extrusionOk="0">
                  <a:moveTo>
                    <a:pt x="484" y="696"/>
                  </a:moveTo>
                  <a:cubicBezTo>
                    <a:pt x="368" y="452"/>
                    <a:pt x="208" y="176"/>
                    <a:pt x="1" y="1"/>
                  </a:cubicBezTo>
                  <a:cubicBezTo>
                    <a:pt x="248" y="120"/>
                    <a:pt x="412" y="444"/>
                    <a:pt x="484" y="696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 flipH="1">
              <a:off x="7628669" y="4536631"/>
              <a:ext cx="46774" cy="111326"/>
            </a:xfrm>
            <a:custGeom>
              <a:avLst/>
              <a:gdLst/>
              <a:ahLst/>
              <a:cxnLst/>
              <a:rect l="l" t="t" r="r" b="b"/>
              <a:pathLst>
                <a:path w="321" h="764" extrusionOk="0">
                  <a:moveTo>
                    <a:pt x="320" y="763"/>
                  </a:moveTo>
                  <a:cubicBezTo>
                    <a:pt x="224" y="424"/>
                    <a:pt x="136" y="308"/>
                    <a:pt x="0" y="0"/>
                  </a:cubicBezTo>
                  <a:cubicBezTo>
                    <a:pt x="208" y="344"/>
                    <a:pt x="260" y="356"/>
                    <a:pt x="320" y="763"/>
                  </a:cubicBezTo>
                  <a:close/>
                </a:path>
              </a:pathLst>
            </a:custGeom>
            <a:solidFill>
              <a:srgbClr val="F2B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 flipH="1">
              <a:off x="7378485" y="3953920"/>
              <a:ext cx="898900" cy="791232"/>
            </a:xfrm>
            <a:custGeom>
              <a:avLst/>
              <a:gdLst/>
              <a:ahLst/>
              <a:cxnLst/>
              <a:rect l="l" t="t" r="r" b="b"/>
              <a:pathLst>
                <a:path w="6169" h="5430" extrusionOk="0">
                  <a:moveTo>
                    <a:pt x="5310" y="4998"/>
                  </a:moveTo>
                  <a:cubicBezTo>
                    <a:pt x="5234" y="4531"/>
                    <a:pt x="6169" y="3212"/>
                    <a:pt x="4291" y="3184"/>
                  </a:cubicBezTo>
                  <a:cubicBezTo>
                    <a:pt x="3472" y="3172"/>
                    <a:pt x="4511" y="1622"/>
                    <a:pt x="2593" y="1830"/>
                  </a:cubicBezTo>
                  <a:cubicBezTo>
                    <a:pt x="1743" y="1926"/>
                    <a:pt x="2366" y="0"/>
                    <a:pt x="352" y="691"/>
                  </a:cubicBezTo>
                  <a:cubicBezTo>
                    <a:pt x="1" y="811"/>
                    <a:pt x="73" y="1431"/>
                    <a:pt x="724" y="1694"/>
                  </a:cubicBezTo>
                  <a:cubicBezTo>
                    <a:pt x="2118" y="2261"/>
                    <a:pt x="916" y="3440"/>
                    <a:pt x="2506" y="3008"/>
                  </a:cubicBezTo>
                  <a:cubicBezTo>
                    <a:pt x="3520" y="2729"/>
                    <a:pt x="2526" y="4303"/>
                    <a:pt x="4143" y="4251"/>
                  </a:cubicBezTo>
                  <a:cubicBezTo>
                    <a:pt x="4859" y="4227"/>
                    <a:pt x="4223" y="5429"/>
                    <a:pt x="4998" y="5218"/>
                  </a:cubicBezTo>
                  <a:cubicBezTo>
                    <a:pt x="5118" y="5174"/>
                    <a:pt x="5226" y="5098"/>
                    <a:pt x="5310" y="4998"/>
                  </a:cubicBezTo>
                  <a:close/>
                </a:path>
              </a:pathLst>
            </a:custGeom>
            <a:solidFill>
              <a:srgbClr val="DE9A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 flipH="1">
              <a:off x="7519825" y="4114497"/>
              <a:ext cx="634724" cy="558380"/>
            </a:xfrm>
            <a:custGeom>
              <a:avLst/>
              <a:gdLst/>
              <a:ahLst/>
              <a:cxnLst/>
              <a:rect l="l" t="t" r="r" b="b"/>
              <a:pathLst>
                <a:path w="4356" h="3832" extrusionOk="0">
                  <a:moveTo>
                    <a:pt x="1" y="1"/>
                  </a:moveTo>
                  <a:cubicBezTo>
                    <a:pt x="796" y="9"/>
                    <a:pt x="999" y="692"/>
                    <a:pt x="1315" y="1279"/>
                  </a:cubicBezTo>
                  <a:cubicBezTo>
                    <a:pt x="1619" y="1843"/>
                    <a:pt x="2438" y="852"/>
                    <a:pt x="2973" y="2102"/>
                  </a:cubicBezTo>
                  <a:cubicBezTo>
                    <a:pt x="3205" y="2646"/>
                    <a:pt x="3396" y="2673"/>
                    <a:pt x="3976" y="2801"/>
                  </a:cubicBezTo>
                  <a:cubicBezTo>
                    <a:pt x="4355" y="2889"/>
                    <a:pt x="4215" y="3548"/>
                    <a:pt x="4183" y="3832"/>
                  </a:cubicBezTo>
                  <a:cubicBezTo>
                    <a:pt x="4167" y="3564"/>
                    <a:pt x="4295" y="2925"/>
                    <a:pt x="3968" y="2861"/>
                  </a:cubicBezTo>
                  <a:cubicBezTo>
                    <a:pt x="3356" y="2737"/>
                    <a:pt x="3149" y="2697"/>
                    <a:pt x="2893" y="2134"/>
                  </a:cubicBezTo>
                  <a:cubicBezTo>
                    <a:pt x="2362" y="948"/>
                    <a:pt x="1583" y="1966"/>
                    <a:pt x="1247" y="1311"/>
                  </a:cubicBezTo>
                  <a:cubicBezTo>
                    <a:pt x="908" y="660"/>
                    <a:pt x="812" y="133"/>
                    <a:pt x="1" y="1"/>
                  </a:cubicBezTo>
                  <a:close/>
                </a:path>
              </a:pathLst>
            </a:custGeom>
            <a:solidFill>
              <a:srgbClr val="DA8E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 flipH="1">
              <a:off x="7121154" y="3683766"/>
              <a:ext cx="706851" cy="893087"/>
            </a:xfrm>
            <a:custGeom>
              <a:avLst/>
              <a:gdLst/>
              <a:ahLst/>
              <a:cxnLst/>
              <a:rect l="l" t="t" r="r" b="b"/>
              <a:pathLst>
                <a:path w="4851" h="6129" extrusionOk="0">
                  <a:moveTo>
                    <a:pt x="3313" y="6049"/>
                  </a:moveTo>
                  <a:cubicBezTo>
                    <a:pt x="3444" y="5594"/>
                    <a:pt x="4851" y="4799"/>
                    <a:pt x="3165" y="3976"/>
                  </a:cubicBezTo>
                  <a:cubicBezTo>
                    <a:pt x="2430" y="3616"/>
                    <a:pt x="4028" y="2653"/>
                    <a:pt x="2202" y="2026"/>
                  </a:cubicBezTo>
                  <a:cubicBezTo>
                    <a:pt x="1395" y="1750"/>
                    <a:pt x="2777" y="272"/>
                    <a:pt x="660" y="41"/>
                  </a:cubicBezTo>
                  <a:cubicBezTo>
                    <a:pt x="288" y="1"/>
                    <a:pt x="93" y="592"/>
                    <a:pt x="568" y="1107"/>
                  </a:cubicBezTo>
                  <a:cubicBezTo>
                    <a:pt x="1587" y="2214"/>
                    <a:pt x="1" y="2773"/>
                    <a:pt x="1623" y="3057"/>
                  </a:cubicBezTo>
                  <a:cubicBezTo>
                    <a:pt x="2661" y="3237"/>
                    <a:pt x="1087" y="4235"/>
                    <a:pt x="2578" y="4874"/>
                  </a:cubicBezTo>
                  <a:cubicBezTo>
                    <a:pt x="3237" y="5158"/>
                    <a:pt x="2146" y="5977"/>
                    <a:pt x="2937" y="6113"/>
                  </a:cubicBezTo>
                  <a:cubicBezTo>
                    <a:pt x="3065" y="6129"/>
                    <a:pt x="3197" y="6105"/>
                    <a:pt x="3313" y="6049"/>
                  </a:cubicBezTo>
                  <a:close/>
                </a:path>
              </a:pathLst>
            </a:custGeom>
            <a:solidFill>
              <a:srgbClr val="DE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 flipH="1">
              <a:off x="7297465" y="3774546"/>
              <a:ext cx="395464" cy="764567"/>
            </a:xfrm>
            <a:custGeom>
              <a:avLst/>
              <a:gdLst/>
              <a:ahLst/>
              <a:cxnLst/>
              <a:rect l="l" t="t" r="r" b="b"/>
              <a:pathLst>
                <a:path w="2714" h="5247" extrusionOk="0">
                  <a:moveTo>
                    <a:pt x="1" y="1"/>
                  </a:moveTo>
                  <a:cubicBezTo>
                    <a:pt x="720" y="344"/>
                    <a:pt x="612" y="1052"/>
                    <a:pt x="648" y="1719"/>
                  </a:cubicBezTo>
                  <a:cubicBezTo>
                    <a:pt x="684" y="2354"/>
                    <a:pt x="1846" y="1807"/>
                    <a:pt x="1798" y="3169"/>
                  </a:cubicBezTo>
                  <a:cubicBezTo>
                    <a:pt x="1778" y="3756"/>
                    <a:pt x="1938" y="3864"/>
                    <a:pt x="2406" y="4227"/>
                  </a:cubicBezTo>
                  <a:cubicBezTo>
                    <a:pt x="2713" y="4467"/>
                    <a:pt x="2306" y="5002"/>
                    <a:pt x="2158" y="5246"/>
                  </a:cubicBezTo>
                  <a:cubicBezTo>
                    <a:pt x="2258" y="4999"/>
                    <a:pt x="2641" y="4475"/>
                    <a:pt x="2374" y="4275"/>
                  </a:cubicBezTo>
                  <a:cubicBezTo>
                    <a:pt x="1874" y="3908"/>
                    <a:pt x="1702" y="3780"/>
                    <a:pt x="1714" y="3165"/>
                  </a:cubicBezTo>
                  <a:cubicBezTo>
                    <a:pt x="1734" y="1867"/>
                    <a:pt x="600" y="2454"/>
                    <a:pt x="572" y="1719"/>
                  </a:cubicBezTo>
                  <a:cubicBezTo>
                    <a:pt x="544" y="984"/>
                    <a:pt x="684" y="464"/>
                    <a:pt x="1" y="1"/>
                  </a:cubicBez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 flipH="1">
              <a:off x="7330688" y="4023135"/>
              <a:ext cx="492654" cy="663732"/>
            </a:xfrm>
            <a:custGeom>
              <a:avLst/>
              <a:gdLst/>
              <a:ahLst/>
              <a:cxnLst/>
              <a:rect l="l" t="t" r="r" b="b"/>
              <a:pathLst>
                <a:path w="3381" h="4555" extrusionOk="0">
                  <a:moveTo>
                    <a:pt x="3380" y="4555"/>
                  </a:moveTo>
                  <a:cubicBezTo>
                    <a:pt x="3352" y="2941"/>
                    <a:pt x="1583" y="400"/>
                    <a:pt x="1" y="1"/>
                  </a:cubicBezTo>
                  <a:cubicBezTo>
                    <a:pt x="149" y="1942"/>
                    <a:pt x="1187" y="4355"/>
                    <a:pt x="3380" y="4555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 flipH="1">
              <a:off x="7395238" y="4100072"/>
              <a:ext cx="361658" cy="530403"/>
            </a:xfrm>
            <a:custGeom>
              <a:avLst/>
              <a:gdLst/>
              <a:ahLst/>
              <a:cxnLst/>
              <a:rect l="l" t="t" r="r" b="b"/>
              <a:pathLst>
                <a:path w="2482" h="3640" extrusionOk="0">
                  <a:moveTo>
                    <a:pt x="2481" y="3639"/>
                  </a:moveTo>
                  <a:cubicBezTo>
                    <a:pt x="1674" y="2717"/>
                    <a:pt x="667" y="1079"/>
                    <a:pt x="0" y="0"/>
                  </a:cubicBezTo>
                  <a:cubicBezTo>
                    <a:pt x="679" y="695"/>
                    <a:pt x="1962" y="2737"/>
                    <a:pt x="2481" y="3639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 flipH="1">
              <a:off x="7488494" y="4426617"/>
              <a:ext cx="153727" cy="71109"/>
            </a:xfrm>
            <a:custGeom>
              <a:avLst/>
              <a:gdLst/>
              <a:ahLst/>
              <a:cxnLst/>
              <a:rect l="l" t="t" r="r" b="b"/>
              <a:pathLst>
                <a:path w="1055" h="488" extrusionOk="0">
                  <a:moveTo>
                    <a:pt x="1055" y="488"/>
                  </a:moveTo>
                  <a:cubicBezTo>
                    <a:pt x="715" y="264"/>
                    <a:pt x="356" y="196"/>
                    <a:pt x="0" y="0"/>
                  </a:cubicBezTo>
                  <a:cubicBezTo>
                    <a:pt x="356" y="140"/>
                    <a:pt x="767" y="228"/>
                    <a:pt x="1055" y="488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 flipH="1">
              <a:off x="7553045" y="4323597"/>
              <a:ext cx="155038" cy="74606"/>
            </a:xfrm>
            <a:custGeom>
              <a:avLst/>
              <a:gdLst/>
              <a:ahLst/>
              <a:cxnLst/>
              <a:rect l="l" t="t" r="r" b="b"/>
              <a:pathLst>
                <a:path w="1064" h="512" extrusionOk="0">
                  <a:moveTo>
                    <a:pt x="1063" y="511"/>
                  </a:moveTo>
                  <a:cubicBezTo>
                    <a:pt x="704" y="332"/>
                    <a:pt x="348" y="192"/>
                    <a:pt x="1" y="0"/>
                  </a:cubicBezTo>
                  <a:cubicBezTo>
                    <a:pt x="412" y="164"/>
                    <a:pt x="688" y="272"/>
                    <a:pt x="1063" y="511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 flipH="1">
              <a:off x="7616576" y="4229174"/>
              <a:ext cx="125750" cy="71837"/>
            </a:xfrm>
            <a:custGeom>
              <a:avLst/>
              <a:gdLst/>
              <a:ahLst/>
              <a:cxnLst/>
              <a:rect l="l" t="t" r="r" b="b"/>
              <a:pathLst>
                <a:path w="863" h="493" extrusionOk="0">
                  <a:moveTo>
                    <a:pt x="863" y="492"/>
                  </a:moveTo>
                  <a:cubicBezTo>
                    <a:pt x="575" y="309"/>
                    <a:pt x="264" y="177"/>
                    <a:pt x="8" y="13"/>
                  </a:cubicBezTo>
                  <a:cubicBezTo>
                    <a:pt x="4" y="9"/>
                    <a:pt x="0" y="5"/>
                    <a:pt x="0" y="1"/>
                  </a:cubicBezTo>
                  <a:cubicBezTo>
                    <a:pt x="4" y="1"/>
                    <a:pt x="8" y="5"/>
                    <a:pt x="12" y="5"/>
                  </a:cubicBezTo>
                  <a:cubicBezTo>
                    <a:pt x="400" y="169"/>
                    <a:pt x="535" y="229"/>
                    <a:pt x="863" y="492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 flipH="1">
              <a:off x="7568198" y="4218246"/>
              <a:ext cx="22877" cy="122255"/>
            </a:xfrm>
            <a:custGeom>
              <a:avLst/>
              <a:gdLst/>
              <a:ahLst/>
              <a:cxnLst/>
              <a:rect l="l" t="t" r="r" b="b"/>
              <a:pathLst>
                <a:path w="157" h="839" extrusionOk="0">
                  <a:moveTo>
                    <a:pt x="1" y="839"/>
                  </a:moveTo>
                  <a:cubicBezTo>
                    <a:pt x="101" y="467"/>
                    <a:pt x="77" y="392"/>
                    <a:pt x="61" y="28"/>
                  </a:cubicBezTo>
                  <a:lnTo>
                    <a:pt x="61" y="0"/>
                  </a:lnTo>
                  <a:cubicBezTo>
                    <a:pt x="157" y="316"/>
                    <a:pt x="133" y="543"/>
                    <a:pt x="1" y="839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 flipH="1">
              <a:off x="7507727" y="4308443"/>
              <a:ext cx="19234" cy="122983"/>
            </a:xfrm>
            <a:custGeom>
              <a:avLst/>
              <a:gdLst/>
              <a:ahLst/>
              <a:cxnLst/>
              <a:rect l="l" t="t" r="r" b="b"/>
              <a:pathLst>
                <a:path w="132" h="844" extrusionOk="0">
                  <a:moveTo>
                    <a:pt x="0" y="843"/>
                  </a:moveTo>
                  <a:cubicBezTo>
                    <a:pt x="44" y="575"/>
                    <a:pt x="72" y="260"/>
                    <a:pt x="0" y="0"/>
                  </a:cubicBezTo>
                  <a:cubicBezTo>
                    <a:pt x="132" y="236"/>
                    <a:pt x="80" y="595"/>
                    <a:pt x="0" y="843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 flipH="1">
              <a:off x="7444196" y="4410297"/>
              <a:ext cx="26957" cy="117738"/>
            </a:xfrm>
            <a:custGeom>
              <a:avLst/>
              <a:gdLst/>
              <a:ahLst/>
              <a:cxnLst/>
              <a:rect l="l" t="t" r="r" b="b"/>
              <a:pathLst>
                <a:path w="185" h="808" extrusionOk="0">
                  <a:moveTo>
                    <a:pt x="1" y="807"/>
                  </a:moveTo>
                  <a:cubicBezTo>
                    <a:pt x="113" y="476"/>
                    <a:pt x="109" y="328"/>
                    <a:pt x="176" y="0"/>
                  </a:cubicBezTo>
                  <a:cubicBezTo>
                    <a:pt x="148" y="396"/>
                    <a:pt x="184" y="440"/>
                    <a:pt x="1" y="807"/>
                  </a:cubicBezTo>
                  <a:close/>
                </a:path>
              </a:pathLst>
            </a:custGeom>
            <a:solidFill>
              <a:srgbClr val="DB93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 flipH="1">
              <a:off x="7072775" y="3878878"/>
              <a:ext cx="415863" cy="824893"/>
            </a:xfrm>
            <a:custGeom>
              <a:avLst/>
              <a:gdLst/>
              <a:ahLst/>
              <a:cxnLst/>
              <a:rect l="l" t="t" r="r" b="b"/>
              <a:pathLst>
                <a:path w="2854" h="5661" extrusionOk="0">
                  <a:moveTo>
                    <a:pt x="1547" y="5661"/>
                  </a:moveTo>
                  <a:cubicBezTo>
                    <a:pt x="2566" y="4406"/>
                    <a:pt x="2853" y="1326"/>
                    <a:pt x="1906" y="0"/>
                  </a:cubicBezTo>
                  <a:cubicBezTo>
                    <a:pt x="764" y="1578"/>
                    <a:pt x="1" y="4087"/>
                    <a:pt x="1547" y="5661"/>
                  </a:cubicBezTo>
                  <a:close/>
                </a:path>
              </a:pathLst>
            </a:custGeom>
            <a:solidFill>
              <a:srgbClr val="F4C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 flipH="1">
              <a:off x="7199689" y="3980149"/>
              <a:ext cx="79413" cy="638086"/>
            </a:xfrm>
            <a:custGeom>
              <a:avLst/>
              <a:gdLst/>
              <a:ahLst/>
              <a:cxnLst/>
              <a:rect l="l" t="t" r="r" b="b"/>
              <a:pathLst>
                <a:path w="545" h="4379" extrusionOk="0">
                  <a:moveTo>
                    <a:pt x="21" y="4378"/>
                  </a:moveTo>
                  <a:cubicBezTo>
                    <a:pt x="1" y="3156"/>
                    <a:pt x="289" y="1254"/>
                    <a:pt x="476" y="0"/>
                  </a:cubicBezTo>
                  <a:cubicBezTo>
                    <a:pt x="544" y="967"/>
                    <a:pt x="209" y="3356"/>
                    <a:pt x="21" y="4378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 flipH="1">
              <a:off x="7261472" y="4303780"/>
              <a:ext cx="71691" cy="153729"/>
            </a:xfrm>
            <a:custGeom>
              <a:avLst/>
              <a:gdLst/>
              <a:ahLst/>
              <a:cxnLst/>
              <a:rect l="l" t="t" r="r" b="b"/>
              <a:pathLst>
                <a:path w="492" h="1055" extrusionOk="0">
                  <a:moveTo>
                    <a:pt x="492" y="1055"/>
                  </a:moveTo>
                  <a:cubicBezTo>
                    <a:pt x="380" y="663"/>
                    <a:pt x="144" y="380"/>
                    <a:pt x="0" y="0"/>
                  </a:cubicBezTo>
                  <a:cubicBezTo>
                    <a:pt x="188" y="332"/>
                    <a:pt x="440" y="667"/>
                    <a:pt x="492" y="1055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 flipH="1">
              <a:off x="7246318" y="4182109"/>
              <a:ext cx="70525" cy="157226"/>
            </a:xfrm>
            <a:custGeom>
              <a:avLst/>
              <a:gdLst/>
              <a:ahLst/>
              <a:cxnLst/>
              <a:rect l="l" t="t" r="r" b="b"/>
              <a:pathLst>
                <a:path w="484" h="1079" extrusionOk="0">
                  <a:moveTo>
                    <a:pt x="484" y="1079"/>
                  </a:moveTo>
                  <a:cubicBezTo>
                    <a:pt x="324" y="711"/>
                    <a:pt x="140" y="376"/>
                    <a:pt x="0" y="0"/>
                  </a:cubicBezTo>
                  <a:cubicBezTo>
                    <a:pt x="208" y="392"/>
                    <a:pt x="352" y="651"/>
                    <a:pt x="484" y="1079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 flipH="1">
              <a:off x="7231746" y="4088415"/>
              <a:ext cx="50708" cy="135661"/>
            </a:xfrm>
            <a:custGeom>
              <a:avLst/>
              <a:gdLst/>
              <a:ahLst/>
              <a:cxnLst/>
              <a:rect l="l" t="t" r="r" b="b"/>
              <a:pathLst>
                <a:path w="348" h="931" extrusionOk="0">
                  <a:moveTo>
                    <a:pt x="348" y="931"/>
                  </a:moveTo>
                  <a:cubicBezTo>
                    <a:pt x="244" y="603"/>
                    <a:pt x="88" y="304"/>
                    <a:pt x="4" y="12"/>
                  </a:cubicBezTo>
                  <a:cubicBezTo>
                    <a:pt x="0" y="8"/>
                    <a:pt x="0" y="4"/>
                    <a:pt x="4" y="0"/>
                  </a:cubicBezTo>
                  <a:cubicBezTo>
                    <a:pt x="8" y="0"/>
                    <a:pt x="8" y="4"/>
                    <a:pt x="12" y="8"/>
                  </a:cubicBezTo>
                  <a:cubicBezTo>
                    <a:pt x="200" y="384"/>
                    <a:pt x="264" y="519"/>
                    <a:pt x="348" y="931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 flipH="1">
              <a:off x="7171712" y="4417874"/>
              <a:ext cx="95733" cy="73440"/>
            </a:xfrm>
            <a:custGeom>
              <a:avLst/>
              <a:gdLst/>
              <a:ahLst/>
              <a:cxnLst/>
              <a:rect l="l" t="t" r="r" b="b"/>
              <a:pathLst>
                <a:path w="657" h="504" extrusionOk="0">
                  <a:moveTo>
                    <a:pt x="1" y="504"/>
                  </a:moveTo>
                  <a:cubicBezTo>
                    <a:pt x="301" y="324"/>
                    <a:pt x="388" y="208"/>
                    <a:pt x="656" y="0"/>
                  </a:cubicBezTo>
                  <a:cubicBezTo>
                    <a:pt x="376" y="288"/>
                    <a:pt x="376" y="340"/>
                    <a:pt x="1" y="504"/>
                  </a:cubicBezTo>
                  <a:close/>
                </a:path>
              </a:pathLst>
            </a:custGeom>
            <a:solidFill>
              <a:srgbClr val="F3B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8"/>
          <p:cNvSpPr txBox="1">
            <a:spLocks noGrp="1"/>
          </p:cNvSpPr>
          <p:nvPr>
            <p:ph type="title"/>
          </p:nvPr>
        </p:nvSpPr>
        <p:spPr>
          <a:xfrm>
            <a:off x="725900" y="809675"/>
            <a:ext cx="7692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"/>
          <p:cNvSpPr txBox="1">
            <a:spLocks noGrp="1"/>
          </p:cNvSpPr>
          <p:nvPr>
            <p:ph type="title"/>
          </p:nvPr>
        </p:nvSpPr>
        <p:spPr>
          <a:xfrm>
            <a:off x="1865225" y="1410975"/>
            <a:ext cx="5413500" cy="1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05" name="Google Shape;705;p9"/>
          <p:cNvSpPr txBox="1">
            <a:spLocks noGrp="1"/>
          </p:cNvSpPr>
          <p:nvPr>
            <p:ph type="subTitle" idx="1"/>
          </p:nvPr>
        </p:nvSpPr>
        <p:spPr>
          <a:xfrm>
            <a:off x="2150575" y="2977575"/>
            <a:ext cx="48432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06" name="Google Shape;706;p9"/>
          <p:cNvGrpSpPr/>
          <p:nvPr/>
        </p:nvGrpSpPr>
        <p:grpSpPr>
          <a:xfrm>
            <a:off x="7815213" y="-128775"/>
            <a:ext cx="352949" cy="3148264"/>
            <a:chOff x="6544463" y="-1540225"/>
            <a:chExt cx="352949" cy="3148264"/>
          </a:xfrm>
        </p:grpSpPr>
        <p:grpSp>
          <p:nvGrpSpPr>
            <p:cNvPr id="707" name="Google Shape;707;p9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708" name="Google Shape;708;p9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9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9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9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9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9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14" name="Google Shape;714;p9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5" name="Google Shape;715;p9"/>
          <p:cNvGrpSpPr/>
          <p:nvPr/>
        </p:nvGrpSpPr>
        <p:grpSpPr>
          <a:xfrm flipH="1">
            <a:off x="975563" y="-113975"/>
            <a:ext cx="352949" cy="3148264"/>
            <a:chOff x="6544463" y="-1540225"/>
            <a:chExt cx="352949" cy="3148264"/>
          </a:xfrm>
        </p:grpSpPr>
        <p:grpSp>
          <p:nvGrpSpPr>
            <p:cNvPr id="716" name="Google Shape;716;p9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717" name="Google Shape;717;p9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9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9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rgbClr val="A66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9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9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9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rgbClr val="D98C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23" name="Google Shape;723;p9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4" name="Google Shape;724;p9"/>
          <p:cNvGrpSpPr/>
          <p:nvPr/>
        </p:nvGrpSpPr>
        <p:grpSpPr>
          <a:xfrm>
            <a:off x="1460581" y="-953353"/>
            <a:ext cx="286277" cy="2553557"/>
            <a:chOff x="6544463" y="-1540225"/>
            <a:chExt cx="352949" cy="3148264"/>
          </a:xfrm>
        </p:grpSpPr>
        <p:grpSp>
          <p:nvGrpSpPr>
            <p:cNvPr id="725" name="Google Shape;725;p9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726" name="Google Shape;726;p9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9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9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9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9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32" name="Google Shape;732;p9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3" name="Google Shape;733;p9"/>
          <p:cNvGrpSpPr/>
          <p:nvPr/>
        </p:nvGrpSpPr>
        <p:grpSpPr>
          <a:xfrm>
            <a:off x="557231" y="-562753"/>
            <a:ext cx="286277" cy="2553557"/>
            <a:chOff x="6544463" y="-1540225"/>
            <a:chExt cx="352949" cy="3148264"/>
          </a:xfrm>
        </p:grpSpPr>
        <p:grpSp>
          <p:nvGrpSpPr>
            <p:cNvPr id="734" name="Google Shape;734;p9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735" name="Google Shape;735;p9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9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9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9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9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9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41" name="Google Shape;741;p9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2" name="Google Shape;742;p9"/>
          <p:cNvGrpSpPr/>
          <p:nvPr/>
        </p:nvGrpSpPr>
        <p:grpSpPr>
          <a:xfrm flipH="1">
            <a:off x="8300256" y="-562753"/>
            <a:ext cx="286277" cy="2553557"/>
            <a:chOff x="6544463" y="-1540225"/>
            <a:chExt cx="352949" cy="3148264"/>
          </a:xfrm>
        </p:grpSpPr>
        <p:grpSp>
          <p:nvGrpSpPr>
            <p:cNvPr id="743" name="Google Shape;743;p9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744" name="Google Shape;744;p9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9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9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9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9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9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50" name="Google Shape;750;p9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1" name="Google Shape;751;p9"/>
          <p:cNvGrpSpPr/>
          <p:nvPr/>
        </p:nvGrpSpPr>
        <p:grpSpPr>
          <a:xfrm flipH="1">
            <a:off x="7396906" y="-953353"/>
            <a:ext cx="286277" cy="2553557"/>
            <a:chOff x="6544463" y="-1540225"/>
            <a:chExt cx="352949" cy="3148264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6544463" y="813674"/>
              <a:ext cx="352949" cy="794365"/>
              <a:chOff x="5353000" y="2059225"/>
              <a:chExt cx="125075" cy="2815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5387925" y="2059225"/>
                <a:ext cx="5515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697" extrusionOk="0">
                    <a:moveTo>
                      <a:pt x="975" y="0"/>
                    </a:moveTo>
                    <a:cubicBezTo>
                      <a:pt x="437" y="0"/>
                      <a:pt x="0" y="433"/>
                      <a:pt x="0" y="1119"/>
                    </a:cubicBezTo>
                    <a:cubicBezTo>
                      <a:pt x="0" y="1440"/>
                      <a:pt x="260" y="1696"/>
                      <a:pt x="578" y="1696"/>
                    </a:cubicBezTo>
                    <a:lnTo>
                      <a:pt x="1628" y="1696"/>
                    </a:lnTo>
                    <a:cubicBezTo>
                      <a:pt x="1949" y="1696"/>
                      <a:pt x="2205" y="1440"/>
                      <a:pt x="2205" y="1119"/>
                    </a:cubicBezTo>
                    <a:lnTo>
                      <a:pt x="2205" y="971"/>
                    </a:lnTo>
                    <a:cubicBezTo>
                      <a:pt x="2205" y="433"/>
                      <a:pt x="1772" y="0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5387925" y="2285400"/>
                <a:ext cx="551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13" extrusionOk="0">
                    <a:moveTo>
                      <a:pt x="1758" y="0"/>
                    </a:moveTo>
                    <a:lnTo>
                      <a:pt x="448" y="4"/>
                    </a:lnTo>
                    <a:cubicBezTo>
                      <a:pt x="203" y="4"/>
                      <a:pt x="0" y="203"/>
                      <a:pt x="0" y="452"/>
                    </a:cubicBezTo>
                    <a:cubicBezTo>
                      <a:pt x="0" y="744"/>
                      <a:pt x="116" y="1025"/>
                      <a:pt x="325" y="1231"/>
                    </a:cubicBezTo>
                    <a:cubicBezTo>
                      <a:pt x="343" y="1249"/>
                      <a:pt x="365" y="1271"/>
                      <a:pt x="387" y="1289"/>
                    </a:cubicBezTo>
                    <a:cubicBezTo>
                      <a:pt x="672" y="1545"/>
                      <a:pt x="910" y="1848"/>
                      <a:pt x="1087" y="2184"/>
                    </a:cubicBezTo>
                    <a:lnTo>
                      <a:pt x="1105" y="2213"/>
                    </a:lnTo>
                    <a:lnTo>
                      <a:pt x="1116" y="2191"/>
                    </a:lnTo>
                    <a:cubicBezTo>
                      <a:pt x="1296" y="1852"/>
                      <a:pt x="1538" y="1545"/>
                      <a:pt x="1823" y="1289"/>
                    </a:cubicBezTo>
                    <a:cubicBezTo>
                      <a:pt x="1845" y="1267"/>
                      <a:pt x="1866" y="1249"/>
                      <a:pt x="1884" y="1231"/>
                    </a:cubicBezTo>
                    <a:cubicBezTo>
                      <a:pt x="2090" y="1022"/>
                      <a:pt x="2205" y="744"/>
                      <a:pt x="2205" y="448"/>
                    </a:cubicBezTo>
                    <a:cubicBezTo>
                      <a:pt x="2205" y="203"/>
                      <a:pt x="2007" y="0"/>
                      <a:pt x="1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5353000" y="2097925"/>
                <a:ext cx="125075" cy="189925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7597" extrusionOk="0">
                    <a:moveTo>
                      <a:pt x="539" y="0"/>
                    </a:moveTo>
                    <a:cubicBezTo>
                      <a:pt x="239" y="0"/>
                      <a:pt x="1" y="242"/>
                      <a:pt x="1" y="538"/>
                    </a:cubicBezTo>
                    <a:lnTo>
                      <a:pt x="1" y="7059"/>
                    </a:lnTo>
                    <a:cubicBezTo>
                      <a:pt x="1" y="7355"/>
                      <a:pt x="239" y="7597"/>
                      <a:pt x="539" y="7597"/>
                    </a:cubicBezTo>
                    <a:lnTo>
                      <a:pt x="4465" y="7597"/>
                    </a:lnTo>
                    <a:cubicBezTo>
                      <a:pt x="4761" y="7597"/>
                      <a:pt x="5003" y="7355"/>
                      <a:pt x="5003" y="7059"/>
                    </a:cubicBezTo>
                    <a:lnTo>
                      <a:pt x="5003" y="538"/>
                    </a:lnTo>
                    <a:cubicBezTo>
                      <a:pt x="5003" y="242"/>
                      <a:pt x="4761" y="0"/>
                      <a:pt x="4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54088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1" y="33"/>
                      <a:pt x="1" y="73"/>
                    </a:cubicBezTo>
                    <a:lnTo>
                      <a:pt x="1" y="5501"/>
                    </a:lnTo>
                    <a:cubicBezTo>
                      <a:pt x="1" y="5540"/>
                      <a:pt x="33" y="5569"/>
                      <a:pt x="73" y="5569"/>
                    </a:cubicBezTo>
                    <a:lnTo>
                      <a:pt x="463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5443050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5" y="5540"/>
                      <a:pt x="535" y="5501"/>
                    </a:cubicBezTo>
                    <a:lnTo>
                      <a:pt x="535" y="73"/>
                    </a:lnTo>
                    <a:cubicBezTo>
                      <a:pt x="535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5374575" y="2127775"/>
                <a:ext cx="1337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570" extrusionOk="0">
                    <a:moveTo>
                      <a:pt x="73" y="1"/>
                    </a:moveTo>
                    <a:cubicBezTo>
                      <a:pt x="33" y="1"/>
                      <a:pt x="0" y="33"/>
                      <a:pt x="0" y="73"/>
                    </a:cubicBezTo>
                    <a:lnTo>
                      <a:pt x="0" y="5501"/>
                    </a:lnTo>
                    <a:cubicBezTo>
                      <a:pt x="0" y="5540"/>
                      <a:pt x="33" y="5569"/>
                      <a:pt x="73" y="5569"/>
                    </a:cubicBezTo>
                    <a:lnTo>
                      <a:pt x="462" y="5569"/>
                    </a:lnTo>
                    <a:cubicBezTo>
                      <a:pt x="502" y="5569"/>
                      <a:pt x="534" y="5540"/>
                      <a:pt x="534" y="5501"/>
                    </a:cubicBezTo>
                    <a:lnTo>
                      <a:pt x="534" y="73"/>
                    </a:lnTo>
                    <a:cubicBezTo>
                      <a:pt x="534" y="33"/>
                      <a:pt x="502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59" name="Google Shape;759;p9"/>
            <p:cNvCxnSpPr/>
            <p:nvPr/>
          </p:nvCxnSpPr>
          <p:spPr>
            <a:xfrm rot="10800000">
              <a:off x="6720938" y="-1540225"/>
              <a:ext cx="0" cy="2369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"/>
          <p:cNvSpPr txBox="1">
            <a:spLocks noGrp="1"/>
          </p:cNvSpPr>
          <p:nvPr>
            <p:ph type="title"/>
          </p:nvPr>
        </p:nvSpPr>
        <p:spPr>
          <a:xfrm>
            <a:off x="5016600" y="1397375"/>
            <a:ext cx="3200400" cy="23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32" name="Google Shape;1432;p3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40"/>
          <p:cNvSpPr txBox="1">
            <a:spLocks noGrp="1"/>
          </p:cNvSpPr>
          <p:nvPr>
            <p:ph type="ctrTitle"/>
          </p:nvPr>
        </p:nvSpPr>
        <p:spPr>
          <a:xfrm>
            <a:off x="726100" y="874525"/>
            <a:ext cx="3240300" cy="26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4 </a:t>
            </a:r>
            <a:r>
              <a:rPr lang="en" err="1"/>
              <a:t>giorni</a:t>
            </a:r>
            <a:r>
              <a:rPr lang="en"/>
              <a:t> in Marocco</a:t>
            </a:r>
          </a:p>
        </p:txBody>
      </p:sp>
      <p:sp>
        <p:nvSpPr>
          <p:cNvPr id="1439" name="Google Shape;1439;p40"/>
          <p:cNvSpPr txBox="1">
            <a:spLocks noGrp="1"/>
          </p:cNvSpPr>
          <p:nvPr>
            <p:ph type="subTitle" idx="1"/>
          </p:nvPr>
        </p:nvSpPr>
        <p:spPr>
          <a:xfrm>
            <a:off x="726100" y="3476375"/>
            <a:ext cx="324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Nisrin </a:t>
            </a:r>
            <a:r>
              <a:rPr lang="en" err="1"/>
              <a:t>Laouzi</a:t>
            </a:r>
            <a:r>
              <a:rPr lang="en"/>
              <a:t> 2DLSA</a:t>
            </a:r>
          </a:p>
        </p:txBody>
      </p:sp>
      <p:grpSp>
        <p:nvGrpSpPr>
          <p:cNvPr id="1440" name="Google Shape;1440;p40"/>
          <p:cNvGrpSpPr/>
          <p:nvPr/>
        </p:nvGrpSpPr>
        <p:grpSpPr>
          <a:xfrm>
            <a:off x="4958516" y="3733323"/>
            <a:ext cx="966997" cy="867313"/>
            <a:chOff x="4958516" y="3733323"/>
            <a:chExt cx="966997" cy="867313"/>
          </a:xfrm>
        </p:grpSpPr>
        <p:sp>
          <p:nvSpPr>
            <p:cNvPr id="1441" name="Google Shape;1441;p40"/>
            <p:cNvSpPr/>
            <p:nvPr/>
          </p:nvSpPr>
          <p:spPr>
            <a:xfrm>
              <a:off x="5023108" y="4456290"/>
              <a:ext cx="737033" cy="144346"/>
            </a:xfrm>
            <a:custGeom>
              <a:avLst/>
              <a:gdLst/>
              <a:ahLst/>
              <a:cxnLst/>
              <a:rect l="l" t="t" r="r" b="b"/>
              <a:pathLst>
                <a:path w="7782" h="1524" extrusionOk="0">
                  <a:moveTo>
                    <a:pt x="3891" y="0"/>
                  </a:moveTo>
                  <a:cubicBezTo>
                    <a:pt x="1744" y="0"/>
                    <a:pt x="1" y="340"/>
                    <a:pt x="1" y="762"/>
                  </a:cubicBezTo>
                  <a:cubicBezTo>
                    <a:pt x="1" y="1181"/>
                    <a:pt x="1744" y="1523"/>
                    <a:pt x="3891" y="1523"/>
                  </a:cubicBezTo>
                  <a:cubicBezTo>
                    <a:pt x="6038" y="1523"/>
                    <a:pt x="7781" y="1181"/>
                    <a:pt x="7781" y="762"/>
                  </a:cubicBezTo>
                  <a:cubicBezTo>
                    <a:pt x="7781" y="340"/>
                    <a:pt x="6038" y="0"/>
                    <a:pt x="3891" y="0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5532368" y="3971249"/>
              <a:ext cx="241795" cy="160068"/>
            </a:xfrm>
            <a:custGeom>
              <a:avLst/>
              <a:gdLst/>
              <a:ahLst/>
              <a:cxnLst/>
              <a:rect l="l" t="t" r="r" b="b"/>
              <a:pathLst>
                <a:path w="2553" h="1690" extrusionOk="0">
                  <a:moveTo>
                    <a:pt x="842" y="1"/>
                  </a:moveTo>
                  <a:cubicBezTo>
                    <a:pt x="376" y="1"/>
                    <a:pt x="1" y="378"/>
                    <a:pt x="1" y="845"/>
                  </a:cubicBezTo>
                  <a:cubicBezTo>
                    <a:pt x="4" y="1311"/>
                    <a:pt x="383" y="1690"/>
                    <a:pt x="849" y="1690"/>
                  </a:cubicBezTo>
                  <a:lnTo>
                    <a:pt x="1708" y="1690"/>
                  </a:lnTo>
                  <a:cubicBezTo>
                    <a:pt x="2173" y="1690"/>
                    <a:pt x="2552" y="1311"/>
                    <a:pt x="2552" y="845"/>
                  </a:cubicBezTo>
                  <a:cubicBezTo>
                    <a:pt x="2552" y="378"/>
                    <a:pt x="2177" y="1"/>
                    <a:pt x="1714" y="1"/>
                  </a:cubicBezTo>
                  <a:cubicBezTo>
                    <a:pt x="1712" y="1"/>
                    <a:pt x="1710" y="1"/>
                    <a:pt x="1708" y="1"/>
                  </a:cubicBezTo>
                  <a:lnTo>
                    <a:pt x="849" y="1"/>
                  </a:lnTo>
                  <a:cubicBezTo>
                    <a:pt x="847" y="1"/>
                    <a:pt x="844" y="1"/>
                    <a:pt x="842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5639676" y="3825292"/>
              <a:ext cx="198702" cy="291059"/>
            </a:xfrm>
            <a:custGeom>
              <a:avLst/>
              <a:gdLst/>
              <a:ahLst/>
              <a:cxnLst/>
              <a:rect l="l" t="t" r="r" b="b"/>
              <a:pathLst>
                <a:path w="2098" h="3073" extrusionOk="0">
                  <a:moveTo>
                    <a:pt x="1357" y="0"/>
                  </a:moveTo>
                  <a:cubicBezTo>
                    <a:pt x="1083" y="0"/>
                    <a:pt x="828" y="170"/>
                    <a:pt x="734" y="445"/>
                  </a:cubicBezTo>
                  <a:lnTo>
                    <a:pt x="120" y="2195"/>
                  </a:lnTo>
                  <a:cubicBezTo>
                    <a:pt x="1" y="2541"/>
                    <a:pt x="181" y="2917"/>
                    <a:pt x="528" y="3036"/>
                  </a:cubicBezTo>
                  <a:cubicBezTo>
                    <a:pt x="599" y="3061"/>
                    <a:pt x="672" y="3072"/>
                    <a:pt x="744" y="3072"/>
                  </a:cubicBezTo>
                  <a:cubicBezTo>
                    <a:pt x="1016" y="3072"/>
                    <a:pt x="1271" y="2902"/>
                    <a:pt x="1365" y="2628"/>
                  </a:cubicBezTo>
                  <a:lnTo>
                    <a:pt x="1979" y="878"/>
                  </a:lnTo>
                  <a:cubicBezTo>
                    <a:pt x="2098" y="531"/>
                    <a:pt x="1917" y="156"/>
                    <a:pt x="1574" y="37"/>
                  </a:cubicBezTo>
                  <a:cubicBezTo>
                    <a:pt x="1502" y="12"/>
                    <a:pt x="1429" y="0"/>
                    <a:pt x="1357" y="0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5716297" y="3796972"/>
              <a:ext cx="71506" cy="81455"/>
            </a:xfrm>
            <a:custGeom>
              <a:avLst/>
              <a:gdLst/>
              <a:ahLst/>
              <a:cxnLst/>
              <a:rect l="l" t="t" r="r" b="b"/>
              <a:pathLst>
                <a:path w="755" h="860" extrusionOk="0">
                  <a:moveTo>
                    <a:pt x="91" y="0"/>
                  </a:moveTo>
                  <a:cubicBezTo>
                    <a:pt x="40" y="0"/>
                    <a:pt x="0" y="40"/>
                    <a:pt x="0" y="90"/>
                  </a:cubicBezTo>
                  <a:lnTo>
                    <a:pt x="0" y="859"/>
                  </a:lnTo>
                  <a:lnTo>
                    <a:pt x="755" y="859"/>
                  </a:lnTo>
                  <a:lnTo>
                    <a:pt x="755" y="90"/>
                  </a:lnTo>
                  <a:cubicBezTo>
                    <a:pt x="755" y="40"/>
                    <a:pt x="711" y="0"/>
                    <a:pt x="664" y="0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5782594" y="3802750"/>
              <a:ext cx="135814" cy="70847"/>
            </a:xfrm>
            <a:custGeom>
              <a:avLst/>
              <a:gdLst/>
              <a:ahLst/>
              <a:cxnLst/>
              <a:rect l="l" t="t" r="r" b="b"/>
              <a:pathLst>
                <a:path w="1434" h="748" extrusionOk="0">
                  <a:moveTo>
                    <a:pt x="0" y="1"/>
                  </a:moveTo>
                  <a:lnTo>
                    <a:pt x="0" y="748"/>
                  </a:lnTo>
                  <a:lnTo>
                    <a:pt x="1343" y="748"/>
                  </a:lnTo>
                  <a:cubicBezTo>
                    <a:pt x="1393" y="748"/>
                    <a:pt x="1433" y="704"/>
                    <a:pt x="1429" y="657"/>
                  </a:cubicBezTo>
                  <a:lnTo>
                    <a:pt x="1429" y="206"/>
                  </a:lnTo>
                  <a:cubicBezTo>
                    <a:pt x="1429" y="94"/>
                    <a:pt x="1339" y="1"/>
                    <a:pt x="1227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5866318" y="3845467"/>
              <a:ext cx="59194" cy="40633"/>
            </a:xfrm>
            <a:custGeom>
              <a:avLst/>
              <a:gdLst/>
              <a:ahLst/>
              <a:cxnLst/>
              <a:rect l="l" t="t" r="r" b="b"/>
              <a:pathLst>
                <a:path w="625" h="429" extrusionOk="0">
                  <a:moveTo>
                    <a:pt x="76" y="1"/>
                  </a:moveTo>
                  <a:lnTo>
                    <a:pt x="1" y="289"/>
                  </a:lnTo>
                  <a:lnTo>
                    <a:pt x="524" y="426"/>
                  </a:lnTo>
                  <a:cubicBezTo>
                    <a:pt x="528" y="428"/>
                    <a:pt x="532" y="429"/>
                    <a:pt x="535" y="429"/>
                  </a:cubicBezTo>
                  <a:cubicBezTo>
                    <a:pt x="550" y="429"/>
                    <a:pt x="564" y="418"/>
                    <a:pt x="567" y="401"/>
                  </a:cubicBezTo>
                  <a:lnTo>
                    <a:pt x="614" y="224"/>
                  </a:lnTo>
                  <a:cubicBezTo>
                    <a:pt x="625" y="181"/>
                    <a:pt x="600" y="138"/>
                    <a:pt x="556" y="127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5712887" y="3811937"/>
              <a:ext cx="166500" cy="110911"/>
            </a:xfrm>
            <a:custGeom>
              <a:avLst/>
              <a:gdLst/>
              <a:ahLst/>
              <a:cxnLst/>
              <a:rect l="l" t="t" r="r" b="b"/>
              <a:pathLst>
                <a:path w="1758" h="1171" extrusionOk="0">
                  <a:moveTo>
                    <a:pt x="585" y="1"/>
                  </a:moveTo>
                  <a:cubicBezTo>
                    <a:pt x="260" y="1"/>
                    <a:pt x="0" y="261"/>
                    <a:pt x="0" y="586"/>
                  </a:cubicBezTo>
                  <a:cubicBezTo>
                    <a:pt x="0" y="907"/>
                    <a:pt x="260" y="1167"/>
                    <a:pt x="585" y="1170"/>
                  </a:cubicBezTo>
                  <a:lnTo>
                    <a:pt x="588" y="1170"/>
                  </a:lnTo>
                  <a:cubicBezTo>
                    <a:pt x="1234" y="1170"/>
                    <a:pt x="1758" y="647"/>
                    <a:pt x="1758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5694702" y="3776040"/>
              <a:ext cx="43851" cy="42527"/>
            </a:xfrm>
            <a:custGeom>
              <a:avLst/>
              <a:gdLst/>
              <a:ahLst/>
              <a:cxnLst/>
              <a:rect l="l" t="t" r="r" b="b"/>
              <a:pathLst>
                <a:path w="463" h="449" extrusionOk="0">
                  <a:moveTo>
                    <a:pt x="153" y="0"/>
                  </a:moveTo>
                  <a:cubicBezTo>
                    <a:pt x="117" y="0"/>
                    <a:pt x="82" y="14"/>
                    <a:pt x="55" y="41"/>
                  </a:cubicBezTo>
                  <a:cubicBezTo>
                    <a:pt x="1" y="95"/>
                    <a:pt x="1" y="182"/>
                    <a:pt x="55" y="236"/>
                  </a:cubicBezTo>
                  <a:lnTo>
                    <a:pt x="268" y="449"/>
                  </a:lnTo>
                  <a:lnTo>
                    <a:pt x="463" y="254"/>
                  </a:lnTo>
                  <a:lnTo>
                    <a:pt x="250" y="41"/>
                  </a:lnTo>
                  <a:cubicBezTo>
                    <a:pt x="223" y="14"/>
                    <a:pt x="188" y="0"/>
                    <a:pt x="153" y="0"/>
                  </a:cubicBezTo>
                  <a:close/>
                </a:path>
              </a:pathLst>
            </a:custGeom>
            <a:solidFill>
              <a:srgbClr val="DF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5704363" y="3784754"/>
              <a:ext cx="22920" cy="21784"/>
            </a:xfrm>
            <a:custGeom>
              <a:avLst/>
              <a:gdLst/>
              <a:ahLst/>
              <a:cxnLst/>
              <a:rect l="l" t="t" r="r" b="b"/>
              <a:pathLst>
                <a:path w="242" h="230" extrusionOk="0">
                  <a:moveTo>
                    <a:pt x="87" y="0"/>
                  </a:moveTo>
                  <a:cubicBezTo>
                    <a:pt x="67" y="0"/>
                    <a:pt x="47" y="8"/>
                    <a:pt x="32" y="25"/>
                  </a:cubicBezTo>
                  <a:cubicBezTo>
                    <a:pt x="0" y="57"/>
                    <a:pt x="0" y="108"/>
                    <a:pt x="32" y="140"/>
                  </a:cubicBezTo>
                  <a:lnTo>
                    <a:pt x="97" y="205"/>
                  </a:lnTo>
                  <a:cubicBezTo>
                    <a:pt x="114" y="221"/>
                    <a:pt x="134" y="229"/>
                    <a:pt x="155" y="229"/>
                  </a:cubicBezTo>
                  <a:cubicBezTo>
                    <a:pt x="176" y="229"/>
                    <a:pt x="197" y="221"/>
                    <a:pt x="213" y="205"/>
                  </a:cubicBezTo>
                  <a:cubicBezTo>
                    <a:pt x="242" y="176"/>
                    <a:pt x="242" y="122"/>
                    <a:pt x="213" y="93"/>
                  </a:cubicBezTo>
                  <a:lnTo>
                    <a:pt x="144" y="25"/>
                  </a:lnTo>
                  <a:cubicBezTo>
                    <a:pt x="128" y="8"/>
                    <a:pt x="107" y="0"/>
                    <a:pt x="87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5749729" y="3835237"/>
              <a:ext cx="22352" cy="14113"/>
            </a:xfrm>
            <a:custGeom>
              <a:avLst/>
              <a:gdLst/>
              <a:ahLst/>
              <a:cxnLst/>
              <a:rect l="l" t="t" r="r" b="b"/>
              <a:pathLst>
                <a:path w="236" h="149" extrusionOk="0">
                  <a:moveTo>
                    <a:pt x="1" y="0"/>
                  </a:moveTo>
                  <a:lnTo>
                    <a:pt x="1" y="29"/>
                  </a:lnTo>
                  <a:cubicBezTo>
                    <a:pt x="1" y="94"/>
                    <a:pt x="55" y="148"/>
                    <a:pt x="120" y="148"/>
                  </a:cubicBezTo>
                  <a:cubicBezTo>
                    <a:pt x="185" y="148"/>
                    <a:pt x="236" y="94"/>
                    <a:pt x="236" y="29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5523844" y="4091539"/>
              <a:ext cx="156272" cy="177212"/>
            </a:xfrm>
            <a:custGeom>
              <a:avLst/>
              <a:gdLst/>
              <a:ahLst/>
              <a:cxnLst/>
              <a:rect l="l" t="t" r="r" b="b"/>
              <a:pathLst>
                <a:path w="1650" h="1871" extrusionOk="0">
                  <a:moveTo>
                    <a:pt x="423" y="1"/>
                  </a:moveTo>
                  <a:lnTo>
                    <a:pt x="1" y="340"/>
                  </a:lnTo>
                  <a:lnTo>
                    <a:pt x="1224" y="1870"/>
                  </a:lnTo>
                  <a:lnTo>
                    <a:pt x="1650" y="1531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5625658" y="4222720"/>
              <a:ext cx="77473" cy="71226"/>
            </a:xfrm>
            <a:custGeom>
              <a:avLst/>
              <a:gdLst/>
              <a:ahLst/>
              <a:cxnLst/>
              <a:rect l="l" t="t" r="r" b="b"/>
              <a:pathLst>
                <a:path w="818" h="752" extrusionOk="0">
                  <a:moveTo>
                    <a:pt x="421" y="1"/>
                  </a:moveTo>
                  <a:cubicBezTo>
                    <a:pt x="342" y="1"/>
                    <a:pt x="261" y="27"/>
                    <a:pt x="189" y="85"/>
                  </a:cubicBezTo>
                  <a:cubicBezTo>
                    <a:pt x="26" y="215"/>
                    <a:pt x="1" y="449"/>
                    <a:pt x="131" y="612"/>
                  </a:cubicBezTo>
                  <a:cubicBezTo>
                    <a:pt x="207" y="708"/>
                    <a:pt x="313" y="752"/>
                    <a:pt x="417" y="752"/>
                  </a:cubicBezTo>
                  <a:cubicBezTo>
                    <a:pt x="594" y="752"/>
                    <a:pt x="769" y="626"/>
                    <a:pt x="791" y="417"/>
                  </a:cubicBezTo>
                  <a:cubicBezTo>
                    <a:pt x="817" y="177"/>
                    <a:pt x="627" y="1"/>
                    <a:pt x="421" y="1"/>
                  </a:cubicBez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5530000" y="4225183"/>
              <a:ext cx="154946" cy="147092"/>
            </a:xfrm>
            <a:custGeom>
              <a:avLst/>
              <a:gdLst/>
              <a:ahLst/>
              <a:cxnLst/>
              <a:rect l="l" t="t" r="r" b="b"/>
              <a:pathLst>
                <a:path w="1636" h="1553" extrusionOk="0">
                  <a:moveTo>
                    <a:pt x="1451" y="1"/>
                  </a:moveTo>
                  <a:lnTo>
                    <a:pt x="1" y="1322"/>
                  </a:lnTo>
                  <a:lnTo>
                    <a:pt x="188" y="1553"/>
                  </a:lnTo>
                  <a:lnTo>
                    <a:pt x="1347" y="737"/>
                  </a:lnTo>
                  <a:cubicBezTo>
                    <a:pt x="1588" y="568"/>
                    <a:pt x="1635" y="232"/>
                    <a:pt x="1451" y="1"/>
                  </a:cubicBez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5526591" y="4347935"/>
              <a:ext cx="34948" cy="63743"/>
            </a:xfrm>
            <a:custGeom>
              <a:avLst/>
              <a:gdLst/>
              <a:ahLst/>
              <a:cxnLst/>
              <a:rect l="l" t="t" r="r" b="b"/>
              <a:pathLst>
                <a:path w="369" h="673" extrusionOk="0">
                  <a:moveTo>
                    <a:pt x="40" y="1"/>
                  </a:moveTo>
                  <a:cubicBezTo>
                    <a:pt x="41" y="1"/>
                    <a:pt x="43" y="1"/>
                    <a:pt x="44" y="1"/>
                  </a:cubicBezTo>
                  <a:lnTo>
                    <a:pt x="44" y="1"/>
                  </a:lnTo>
                  <a:lnTo>
                    <a:pt x="44" y="1"/>
                  </a:lnTo>
                  <a:close/>
                  <a:moveTo>
                    <a:pt x="44" y="1"/>
                  </a:moveTo>
                  <a:lnTo>
                    <a:pt x="0" y="672"/>
                  </a:lnTo>
                  <a:cubicBezTo>
                    <a:pt x="7" y="672"/>
                    <a:pt x="14" y="672"/>
                    <a:pt x="20" y="672"/>
                  </a:cubicBezTo>
                  <a:cubicBezTo>
                    <a:pt x="196" y="672"/>
                    <a:pt x="347" y="535"/>
                    <a:pt x="358" y="354"/>
                  </a:cubicBezTo>
                  <a:cubicBezTo>
                    <a:pt x="368" y="171"/>
                    <a:pt x="230" y="13"/>
                    <a:pt x="44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5500924" y="4149315"/>
              <a:ext cx="51712" cy="185736"/>
            </a:xfrm>
            <a:custGeom>
              <a:avLst/>
              <a:gdLst/>
              <a:ahLst/>
              <a:cxnLst/>
              <a:rect l="l" t="t" r="r" b="b"/>
              <a:pathLst>
                <a:path w="546" h="1961" extrusionOk="0">
                  <a:moveTo>
                    <a:pt x="1" y="1"/>
                  </a:moveTo>
                  <a:lnTo>
                    <a:pt x="1" y="1960"/>
                  </a:lnTo>
                  <a:lnTo>
                    <a:pt x="546" y="1960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5500924" y="4354091"/>
              <a:ext cx="51712" cy="185736"/>
            </a:xfrm>
            <a:custGeom>
              <a:avLst/>
              <a:gdLst/>
              <a:ahLst/>
              <a:cxnLst/>
              <a:rect l="l" t="t" r="r" b="b"/>
              <a:pathLst>
                <a:path w="546" h="1961" extrusionOk="0">
                  <a:moveTo>
                    <a:pt x="1" y="0"/>
                  </a:moveTo>
                  <a:lnTo>
                    <a:pt x="123" y="1960"/>
                  </a:lnTo>
                  <a:lnTo>
                    <a:pt x="423" y="196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5492021" y="4307586"/>
              <a:ext cx="82871" cy="71131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3" y="1"/>
                  </a:moveTo>
                  <a:cubicBezTo>
                    <a:pt x="167" y="1"/>
                    <a:pt x="1" y="170"/>
                    <a:pt x="1" y="376"/>
                  </a:cubicBezTo>
                  <a:cubicBezTo>
                    <a:pt x="1" y="601"/>
                    <a:pt x="184" y="751"/>
                    <a:pt x="377" y="751"/>
                  </a:cubicBezTo>
                  <a:cubicBezTo>
                    <a:pt x="469" y="751"/>
                    <a:pt x="563" y="716"/>
                    <a:pt x="640" y="639"/>
                  </a:cubicBezTo>
                  <a:cubicBezTo>
                    <a:pt x="874" y="405"/>
                    <a:pt x="708" y="1"/>
                    <a:pt x="373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5513900" y="4507531"/>
              <a:ext cx="63740" cy="32298"/>
            </a:xfrm>
            <a:custGeom>
              <a:avLst/>
              <a:gdLst/>
              <a:ahLst/>
              <a:cxnLst/>
              <a:rect l="l" t="t" r="r" b="b"/>
              <a:pathLst>
                <a:path w="673" h="341" extrusionOk="0">
                  <a:moveTo>
                    <a:pt x="337" y="1"/>
                  </a:moveTo>
                  <a:cubicBezTo>
                    <a:pt x="152" y="1"/>
                    <a:pt x="1" y="152"/>
                    <a:pt x="1" y="340"/>
                  </a:cubicBezTo>
                  <a:lnTo>
                    <a:pt x="672" y="340"/>
                  </a:lnTo>
                  <a:cubicBezTo>
                    <a:pt x="672" y="152"/>
                    <a:pt x="524" y="1"/>
                    <a:pt x="337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5216887" y="4149315"/>
              <a:ext cx="51712" cy="185736"/>
            </a:xfrm>
            <a:custGeom>
              <a:avLst/>
              <a:gdLst/>
              <a:ahLst/>
              <a:cxnLst/>
              <a:rect l="l" t="t" r="r" b="b"/>
              <a:pathLst>
                <a:path w="546" h="1961" extrusionOk="0">
                  <a:moveTo>
                    <a:pt x="1" y="1"/>
                  </a:moveTo>
                  <a:lnTo>
                    <a:pt x="1" y="1960"/>
                  </a:lnTo>
                  <a:lnTo>
                    <a:pt x="546" y="1960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5216887" y="4354091"/>
              <a:ext cx="51712" cy="185736"/>
            </a:xfrm>
            <a:custGeom>
              <a:avLst/>
              <a:gdLst/>
              <a:ahLst/>
              <a:cxnLst/>
              <a:rect l="l" t="t" r="r" b="b"/>
              <a:pathLst>
                <a:path w="546" h="1961" extrusionOk="0">
                  <a:moveTo>
                    <a:pt x="1" y="0"/>
                  </a:moveTo>
                  <a:lnTo>
                    <a:pt x="124" y="1960"/>
                  </a:lnTo>
                  <a:lnTo>
                    <a:pt x="423" y="196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5208078" y="4307586"/>
              <a:ext cx="82777" cy="71131"/>
            </a:xfrm>
            <a:custGeom>
              <a:avLst/>
              <a:gdLst/>
              <a:ahLst/>
              <a:cxnLst/>
              <a:rect l="l" t="t" r="r" b="b"/>
              <a:pathLst>
                <a:path w="874" h="751" extrusionOk="0">
                  <a:moveTo>
                    <a:pt x="375" y="1"/>
                  </a:moveTo>
                  <a:cubicBezTo>
                    <a:pt x="166" y="1"/>
                    <a:pt x="0" y="170"/>
                    <a:pt x="0" y="376"/>
                  </a:cubicBezTo>
                  <a:cubicBezTo>
                    <a:pt x="0" y="601"/>
                    <a:pt x="185" y="751"/>
                    <a:pt x="377" y="751"/>
                  </a:cubicBezTo>
                  <a:cubicBezTo>
                    <a:pt x="469" y="751"/>
                    <a:pt x="563" y="716"/>
                    <a:pt x="639" y="639"/>
                  </a:cubicBezTo>
                  <a:cubicBezTo>
                    <a:pt x="873" y="405"/>
                    <a:pt x="707" y="1"/>
                    <a:pt x="375" y="1"/>
                  </a:cubicBez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5229957" y="4507531"/>
              <a:ext cx="63929" cy="32298"/>
            </a:xfrm>
            <a:custGeom>
              <a:avLst/>
              <a:gdLst/>
              <a:ahLst/>
              <a:cxnLst/>
              <a:rect l="l" t="t" r="r" b="b"/>
              <a:pathLst>
                <a:path w="675" h="341" extrusionOk="0">
                  <a:moveTo>
                    <a:pt x="336" y="1"/>
                  </a:moveTo>
                  <a:cubicBezTo>
                    <a:pt x="152" y="1"/>
                    <a:pt x="0" y="152"/>
                    <a:pt x="0" y="340"/>
                  </a:cubicBezTo>
                  <a:lnTo>
                    <a:pt x="675" y="340"/>
                  </a:lnTo>
                  <a:cubicBezTo>
                    <a:pt x="675" y="152"/>
                    <a:pt x="523" y="1"/>
                    <a:pt x="336" y="1"/>
                  </a:cubicBez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5169436" y="4028363"/>
              <a:ext cx="149452" cy="184315"/>
            </a:xfrm>
            <a:custGeom>
              <a:avLst/>
              <a:gdLst/>
              <a:ahLst/>
              <a:cxnLst/>
              <a:rect l="l" t="t" r="r" b="b"/>
              <a:pathLst>
                <a:path w="1578" h="1946" extrusionOk="0">
                  <a:moveTo>
                    <a:pt x="0" y="0"/>
                  </a:moveTo>
                  <a:lnTo>
                    <a:pt x="0" y="1155"/>
                  </a:lnTo>
                  <a:cubicBezTo>
                    <a:pt x="0" y="1592"/>
                    <a:pt x="354" y="1945"/>
                    <a:pt x="791" y="1945"/>
                  </a:cubicBezTo>
                  <a:cubicBezTo>
                    <a:pt x="1224" y="1945"/>
                    <a:pt x="1577" y="1592"/>
                    <a:pt x="1577" y="1155"/>
                  </a:cubicBezTo>
                  <a:lnTo>
                    <a:pt x="1577" y="0"/>
                  </a:ln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4986171" y="3999759"/>
              <a:ext cx="79083" cy="77477"/>
            </a:xfrm>
            <a:custGeom>
              <a:avLst/>
              <a:gdLst/>
              <a:ahLst/>
              <a:cxnLst/>
              <a:rect l="l" t="t" r="r" b="b"/>
              <a:pathLst>
                <a:path w="835" h="818" extrusionOk="0">
                  <a:moveTo>
                    <a:pt x="744" y="0"/>
                  </a:moveTo>
                  <a:cubicBezTo>
                    <a:pt x="724" y="0"/>
                    <a:pt x="703" y="8"/>
                    <a:pt x="687" y="24"/>
                  </a:cubicBezTo>
                  <a:lnTo>
                    <a:pt x="33" y="678"/>
                  </a:lnTo>
                  <a:cubicBezTo>
                    <a:pt x="1" y="710"/>
                    <a:pt x="1" y="764"/>
                    <a:pt x="33" y="793"/>
                  </a:cubicBezTo>
                  <a:cubicBezTo>
                    <a:pt x="50" y="809"/>
                    <a:pt x="70" y="817"/>
                    <a:pt x="91" y="817"/>
                  </a:cubicBezTo>
                  <a:cubicBezTo>
                    <a:pt x="112" y="817"/>
                    <a:pt x="133" y="809"/>
                    <a:pt x="149" y="793"/>
                  </a:cubicBezTo>
                  <a:lnTo>
                    <a:pt x="802" y="140"/>
                  </a:lnTo>
                  <a:cubicBezTo>
                    <a:pt x="835" y="107"/>
                    <a:pt x="835" y="57"/>
                    <a:pt x="802" y="24"/>
                  </a:cubicBezTo>
                  <a:cubicBezTo>
                    <a:pt x="786" y="8"/>
                    <a:pt x="765" y="0"/>
                    <a:pt x="744" y="0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4958516" y="4058483"/>
              <a:ext cx="54742" cy="47547"/>
            </a:xfrm>
            <a:custGeom>
              <a:avLst/>
              <a:gdLst/>
              <a:ahLst/>
              <a:cxnLst/>
              <a:rect l="l" t="t" r="r" b="b"/>
              <a:pathLst>
                <a:path w="578" h="502" extrusionOk="0">
                  <a:moveTo>
                    <a:pt x="290" y="1"/>
                  </a:moveTo>
                  <a:cubicBezTo>
                    <a:pt x="244" y="1"/>
                    <a:pt x="196" y="18"/>
                    <a:pt x="152" y="58"/>
                  </a:cubicBezTo>
                  <a:cubicBezTo>
                    <a:pt x="73" y="137"/>
                    <a:pt x="1" y="502"/>
                    <a:pt x="1" y="502"/>
                  </a:cubicBezTo>
                  <a:cubicBezTo>
                    <a:pt x="1" y="502"/>
                    <a:pt x="362" y="426"/>
                    <a:pt x="441" y="346"/>
                  </a:cubicBezTo>
                  <a:cubicBezTo>
                    <a:pt x="578" y="198"/>
                    <a:pt x="447" y="1"/>
                    <a:pt x="290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0"/>
            <p:cNvSpPr/>
            <p:nvPr/>
          </p:nvSpPr>
          <p:spPr>
            <a:xfrm>
              <a:off x="5039872" y="3887899"/>
              <a:ext cx="603019" cy="293711"/>
            </a:xfrm>
            <a:custGeom>
              <a:avLst/>
              <a:gdLst/>
              <a:ahLst/>
              <a:cxnLst/>
              <a:rect l="l" t="t" r="r" b="b"/>
              <a:pathLst>
                <a:path w="6367" h="3101" extrusionOk="0">
                  <a:moveTo>
                    <a:pt x="1552" y="0"/>
                  </a:moveTo>
                  <a:cubicBezTo>
                    <a:pt x="693" y="0"/>
                    <a:pt x="1" y="693"/>
                    <a:pt x="1" y="1552"/>
                  </a:cubicBezTo>
                  <a:cubicBezTo>
                    <a:pt x="1" y="2407"/>
                    <a:pt x="693" y="3100"/>
                    <a:pt x="1552" y="3100"/>
                  </a:cubicBezTo>
                  <a:lnTo>
                    <a:pt x="4815" y="3100"/>
                  </a:lnTo>
                  <a:cubicBezTo>
                    <a:pt x="5670" y="3100"/>
                    <a:pt x="6366" y="2407"/>
                    <a:pt x="6366" y="1552"/>
                  </a:cubicBezTo>
                  <a:cubicBezTo>
                    <a:pt x="6366" y="693"/>
                    <a:pt x="5670" y="0"/>
                    <a:pt x="4815" y="0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0"/>
            <p:cNvSpPr/>
            <p:nvPr/>
          </p:nvSpPr>
          <p:spPr>
            <a:xfrm>
              <a:off x="5202869" y="4046075"/>
              <a:ext cx="295779" cy="179958"/>
            </a:xfrm>
            <a:custGeom>
              <a:avLst/>
              <a:gdLst/>
              <a:ahLst/>
              <a:cxnLst/>
              <a:rect l="l" t="t" r="r" b="b"/>
              <a:pathLst>
                <a:path w="3123" h="1900" extrusionOk="0">
                  <a:moveTo>
                    <a:pt x="1560" y="1"/>
                  </a:moveTo>
                  <a:cubicBezTo>
                    <a:pt x="697" y="1"/>
                    <a:pt x="1" y="427"/>
                    <a:pt x="1" y="950"/>
                  </a:cubicBezTo>
                  <a:cubicBezTo>
                    <a:pt x="1" y="1473"/>
                    <a:pt x="697" y="1899"/>
                    <a:pt x="1560" y="1899"/>
                  </a:cubicBezTo>
                  <a:cubicBezTo>
                    <a:pt x="2422" y="1899"/>
                    <a:pt x="3123" y="1473"/>
                    <a:pt x="3123" y="950"/>
                  </a:cubicBezTo>
                  <a:cubicBezTo>
                    <a:pt x="3123" y="427"/>
                    <a:pt x="2422" y="1"/>
                    <a:pt x="1560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0"/>
            <p:cNvSpPr/>
            <p:nvPr/>
          </p:nvSpPr>
          <p:spPr>
            <a:xfrm>
              <a:off x="5160155" y="3878333"/>
              <a:ext cx="368895" cy="179485"/>
            </a:xfrm>
            <a:custGeom>
              <a:avLst/>
              <a:gdLst/>
              <a:ahLst/>
              <a:cxnLst/>
              <a:rect l="l" t="t" r="r" b="b"/>
              <a:pathLst>
                <a:path w="3895" h="1895" extrusionOk="0">
                  <a:moveTo>
                    <a:pt x="105" y="0"/>
                  </a:moveTo>
                  <a:cubicBezTo>
                    <a:pt x="48" y="0"/>
                    <a:pt x="1" y="47"/>
                    <a:pt x="1" y="101"/>
                  </a:cubicBezTo>
                  <a:lnTo>
                    <a:pt x="1" y="1794"/>
                  </a:lnTo>
                  <a:cubicBezTo>
                    <a:pt x="1" y="1848"/>
                    <a:pt x="48" y="1895"/>
                    <a:pt x="105" y="1895"/>
                  </a:cubicBezTo>
                  <a:lnTo>
                    <a:pt x="3790" y="1895"/>
                  </a:lnTo>
                  <a:cubicBezTo>
                    <a:pt x="3848" y="1895"/>
                    <a:pt x="3895" y="1848"/>
                    <a:pt x="3895" y="1794"/>
                  </a:cubicBezTo>
                  <a:lnTo>
                    <a:pt x="3895" y="101"/>
                  </a:lnTo>
                  <a:cubicBezTo>
                    <a:pt x="3895" y="47"/>
                    <a:pt x="3848" y="0"/>
                    <a:pt x="3790" y="0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0"/>
            <p:cNvSpPr/>
            <p:nvPr/>
          </p:nvSpPr>
          <p:spPr>
            <a:xfrm>
              <a:off x="5502345" y="4030352"/>
              <a:ext cx="14396" cy="14491"/>
            </a:xfrm>
            <a:custGeom>
              <a:avLst/>
              <a:gdLst/>
              <a:ahLst/>
              <a:cxnLst/>
              <a:rect l="l" t="t" r="r" b="b"/>
              <a:pathLst>
                <a:path w="152" h="153" extrusionOk="0">
                  <a:moveTo>
                    <a:pt x="76" y="1"/>
                  </a:moveTo>
                  <a:lnTo>
                    <a:pt x="0" y="77"/>
                  </a:lnTo>
                  <a:lnTo>
                    <a:pt x="76" y="153"/>
                  </a:lnTo>
                  <a:lnTo>
                    <a:pt x="152" y="77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0"/>
            <p:cNvSpPr/>
            <p:nvPr/>
          </p:nvSpPr>
          <p:spPr>
            <a:xfrm>
              <a:off x="5503387" y="4006768"/>
              <a:ext cx="14017" cy="14491"/>
            </a:xfrm>
            <a:custGeom>
              <a:avLst/>
              <a:gdLst/>
              <a:ahLst/>
              <a:cxnLst/>
              <a:rect l="l" t="t" r="r" b="b"/>
              <a:pathLst>
                <a:path w="148" h="153" extrusionOk="0">
                  <a:moveTo>
                    <a:pt x="72" y="1"/>
                  </a:moveTo>
                  <a:lnTo>
                    <a:pt x="0" y="77"/>
                  </a:lnTo>
                  <a:lnTo>
                    <a:pt x="72" y="153"/>
                  </a:lnTo>
                  <a:lnTo>
                    <a:pt x="148" y="7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0"/>
            <p:cNvSpPr/>
            <p:nvPr/>
          </p:nvSpPr>
          <p:spPr>
            <a:xfrm>
              <a:off x="5503387" y="3983941"/>
              <a:ext cx="14017" cy="14397"/>
            </a:xfrm>
            <a:custGeom>
              <a:avLst/>
              <a:gdLst/>
              <a:ahLst/>
              <a:cxnLst/>
              <a:rect l="l" t="t" r="r" b="b"/>
              <a:pathLst>
                <a:path w="148" h="152" extrusionOk="0">
                  <a:moveTo>
                    <a:pt x="72" y="0"/>
                  </a:moveTo>
                  <a:lnTo>
                    <a:pt x="0" y="76"/>
                  </a:lnTo>
                  <a:lnTo>
                    <a:pt x="72" y="152"/>
                  </a:lnTo>
                  <a:lnTo>
                    <a:pt x="148" y="7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0"/>
            <p:cNvSpPr/>
            <p:nvPr/>
          </p:nvSpPr>
          <p:spPr>
            <a:xfrm>
              <a:off x="5503387" y="3960641"/>
              <a:ext cx="14017" cy="14491"/>
            </a:xfrm>
            <a:custGeom>
              <a:avLst/>
              <a:gdLst/>
              <a:ahLst/>
              <a:cxnLst/>
              <a:rect l="l" t="t" r="r" b="b"/>
              <a:pathLst>
                <a:path w="148" h="153" extrusionOk="0">
                  <a:moveTo>
                    <a:pt x="72" y="1"/>
                  </a:moveTo>
                  <a:lnTo>
                    <a:pt x="0" y="77"/>
                  </a:lnTo>
                  <a:lnTo>
                    <a:pt x="72" y="152"/>
                  </a:lnTo>
                  <a:lnTo>
                    <a:pt x="148" y="7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0"/>
            <p:cNvSpPr/>
            <p:nvPr/>
          </p:nvSpPr>
          <p:spPr>
            <a:xfrm>
              <a:off x="5502345" y="3938099"/>
              <a:ext cx="14396" cy="14491"/>
            </a:xfrm>
            <a:custGeom>
              <a:avLst/>
              <a:gdLst/>
              <a:ahLst/>
              <a:cxnLst/>
              <a:rect l="l" t="t" r="r" b="b"/>
              <a:pathLst>
                <a:path w="152" h="153" extrusionOk="0">
                  <a:moveTo>
                    <a:pt x="76" y="1"/>
                  </a:moveTo>
                  <a:lnTo>
                    <a:pt x="0" y="76"/>
                  </a:lnTo>
                  <a:lnTo>
                    <a:pt x="76" y="152"/>
                  </a:lnTo>
                  <a:lnTo>
                    <a:pt x="152" y="76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0"/>
            <p:cNvSpPr/>
            <p:nvPr/>
          </p:nvSpPr>
          <p:spPr>
            <a:xfrm>
              <a:off x="5502345" y="3915178"/>
              <a:ext cx="14396" cy="1411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76" y="1"/>
                  </a:moveTo>
                  <a:lnTo>
                    <a:pt x="0" y="77"/>
                  </a:lnTo>
                  <a:lnTo>
                    <a:pt x="76" y="149"/>
                  </a:lnTo>
                  <a:lnTo>
                    <a:pt x="152" y="77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0"/>
            <p:cNvSpPr/>
            <p:nvPr/>
          </p:nvSpPr>
          <p:spPr>
            <a:xfrm>
              <a:off x="5503387" y="3891593"/>
              <a:ext cx="14017" cy="14491"/>
            </a:xfrm>
            <a:custGeom>
              <a:avLst/>
              <a:gdLst/>
              <a:ahLst/>
              <a:cxnLst/>
              <a:rect l="l" t="t" r="r" b="b"/>
              <a:pathLst>
                <a:path w="148" h="153" extrusionOk="0">
                  <a:moveTo>
                    <a:pt x="72" y="1"/>
                  </a:moveTo>
                  <a:lnTo>
                    <a:pt x="0" y="77"/>
                  </a:lnTo>
                  <a:lnTo>
                    <a:pt x="72" y="152"/>
                  </a:lnTo>
                  <a:lnTo>
                    <a:pt x="148" y="7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0"/>
            <p:cNvSpPr/>
            <p:nvPr/>
          </p:nvSpPr>
          <p:spPr>
            <a:xfrm>
              <a:off x="5171425" y="4030068"/>
              <a:ext cx="14491" cy="14397"/>
            </a:xfrm>
            <a:custGeom>
              <a:avLst/>
              <a:gdLst/>
              <a:ahLst/>
              <a:cxnLst/>
              <a:rect l="l" t="t" r="r" b="b"/>
              <a:pathLst>
                <a:path w="153" h="152" extrusionOk="0">
                  <a:moveTo>
                    <a:pt x="77" y="0"/>
                  </a:moveTo>
                  <a:lnTo>
                    <a:pt x="1" y="76"/>
                  </a:lnTo>
                  <a:lnTo>
                    <a:pt x="77" y="152"/>
                  </a:lnTo>
                  <a:lnTo>
                    <a:pt x="153" y="7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0"/>
            <p:cNvSpPr/>
            <p:nvPr/>
          </p:nvSpPr>
          <p:spPr>
            <a:xfrm>
              <a:off x="5172183" y="4006484"/>
              <a:ext cx="14396" cy="14397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76" y="0"/>
                  </a:moveTo>
                  <a:lnTo>
                    <a:pt x="0" y="76"/>
                  </a:lnTo>
                  <a:lnTo>
                    <a:pt x="76" y="152"/>
                  </a:lnTo>
                  <a:lnTo>
                    <a:pt x="152" y="7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0"/>
            <p:cNvSpPr/>
            <p:nvPr/>
          </p:nvSpPr>
          <p:spPr>
            <a:xfrm>
              <a:off x="5172183" y="3983563"/>
              <a:ext cx="14396" cy="14491"/>
            </a:xfrm>
            <a:custGeom>
              <a:avLst/>
              <a:gdLst/>
              <a:ahLst/>
              <a:cxnLst/>
              <a:rect l="l" t="t" r="r" b="b"/>
              <a:pathLst>
                <a:path w="152" h="153" extrusionOk="0">
                  <a:moveTo>
                    <a:pt x="76" y="1"/>
                  </a:moveTo>
                  <a:lnTo>
                    <a:pt x="0" y="76"/>
                  </a:lnTo>
                  <a:lnTo>
                    <a:pt x="76" y="152"/>
                  </a:lnTo>
                  <a:lnTo>
                    <a:pt x="152" y="76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0"/>
            <p:cNvSpPr/>
            <p:nvPr/>
          </p:nvSpPr>
          <p:spPr>
            <a:xfrm>
              <a:off x="5172183" y="3960357"/>
              <a:ext cx="14396" cy="14397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76" y="0"/>
                  </a:moveTo>
                  <a:lnTo>
                    <a:pt x="0" y="76"/>
                  </a:lnTo>
                  <a:lnTo>
                    <a:pt x="76" y="152"/>
                  </a:lnTo>
                  <a:lnTo>
                    <a:pt x="152" y="7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0"/>
            <p:cNvSpPr/>
            <p:nvPr/>
          </p:nvSpPr>
          <p:spPr>
            <a:xfrm>
              <a:off x="5171425" y="3937815"/>
              <a:ext cx="14491" cy="14397"/>
            </a:xfrm>
            <a:custGeom>
              <a:avLst/>
              <a:gdLst/>
              <a:ahLst/>
              <a:cxnLst/>
              <a:rect l="l" t="t" r="r" b="b"/>
              <a:pathLst>
                <a:path w="153" h="152" extrusionOk="0">
                  <a:moveTo>
                    <a:pt x="77" y="0"/>
                  </a:moveTo>
                  <a:lnTo>
                    <a:pt x="1" y="76"/>
                  </a:lnTo>
                  <a:lnTo>
                    <a:pt x="77" y="152"/>
                  </a:lnTo>
                  <a:lnTo>
                    <a:pt x="153" y="7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0"/>
            <p:cNvSpPr/>
            <p:nvPr/>
          </p:nvSpPr>
          <p:spPr>
            <a:xfrm>
              <a:off x="5171425" y="3914893"/>
              <a:ext cx="14491" cy="1411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77" y="0"/>
                  </a:moveTo>
                  <a:lnTo>
                    <a:pt x="1" y="76"/>
                  </a:lnTo>
                  <a:lnTo>
                    <a:pt x="77" y="148"/>
                  </a:lnTo>
                  <a:lnTo>
                    <a:pt x="153" y="7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0"/>
            <p:cNvSpPr/>
            <p:nvPr/>
          </p:nvSpPr>
          <p:spPr>
            <a:xfrm>
              <a:off x="5172183" y="3891309"/>
              <a:ext cx="14396" cy="14397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76" y="0"/>
                  </a:moveTo>
                  <a:lnTo>
                    <a:pt x="0" y="76"/>
                  </a:lnTo>
                  <a:lnTo>
                    <a:pt x="76" y="152"/>
                  </a:lnTo>
                  <a:lnTo>
                    <a:pt x="152" y="7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0"/>
            <p:cNvSpPr/>
            <p:nvPr/>
          </p:nvSpPr>
          <p:spPr>
            <a:xfrm>
              <a:off x="5197755" y="3733323"/>
              <a:ext cx="294075" cy="374787"/>
            </a:xfrm>
            <a:custGeom>
              <a:avLst/>
              <a:gdLst/>
              <a:ahLst/>
              <a:cxnLst/>
              <a:rect l="l" t="t" r="r" b="b"/>
              <a:pathLst>
                <a:path w="3105" h="3957" extrusionOk="0">
                  <a:moveTo>
                    <a:pt x="1553" y="1"/>
                  </a:moveTo>
                  <a:cubicBezTo>
                    <a:pt x="697" y="1"/>
                    <a:pt x="1" y="694"/>
                    <a:pt x="1" y="1549"/>
                  </a:cubicBezTo>
                  <a:lnTo>
                    <a:pt x="1" y="3722"/>
                  </a:lnTo>
                  <a:cubicBezTo>
                    <a:pt x="1" y="3852"/>
                    <a:pt x="105" y="3956"/>
                    <a:pt x="235" y="3956"/>
                  </a:cubicBezTo>
                  <a:lnTo>
                    <a:pt x="2870" y="3956"/>
                  </a:lnTo>
                  <a:cubicBezTo>
                    <a:pt x="2996" y="3956"/>
                    <a:pt x="3104" y="3852"/>
                    <a:pt x="3104" y="3722"/>
                  </a:cubicBezTo>
                  <a:lnTo>
                    <a:pt x="3104" y="1549"/>
                  </a:lnTo>
                  <a:cubicBezTo>
                    <a:pt x="3104" y="694"/>
                    <a:pt x="2408" y="1"/>
                    <a:pt x="1553" y="1"/>
                  </a:cubicBez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0"/>
            <p:cNvSpPr/>
            <p:nvPr/>
          </p:nvSpPr>
          <p:spPr>
            <a:xfrm>
              <a:off x="5439741" y="4067954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232" y="116"/>
                  </a:moveTo>
                  <a:lnTo>
                    <a:pt x="116" y="232"/>
                  </a:lnTo>
                  <a:lnTo>
                    <a:pt x="1" y="116"/>
                  </a:lnTo>
                  <a:lnTo>
                    <a:pt x="116" y="1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0"/>
            <p:cNvSpPr/>
            <p:nvPr/>
          </p:nvSpPr>
          <p:spPr>
            <a:xfrm>
              <a:off x="5404603" y="4067954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231" y="116"/>
                  </a:moveTo>
                  <a:lnTo>
                    <a:pt x="116" y="232"/>
                  </a:lnTo>
                  <a:lnTo>
                    <a:pt x="0" y="116"/>
                  </a:lnTo>
                  <a:lnTo>
                    <a:pt x="116" y="1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0"/>
            <p:cNvSpPr/>
            <p:nvPr/>
          </p:nvSpPr>
          <p:spPr>
            <a:xfrm>
              <a:off x="5368992" y="4067954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232" y="116"/>
                  </a:moveTo>
                  <a:lnTo>
                    <a:pt x="116" y="232"/>
                  </a:lnTo>
                  <a:lnTo>
                    <a:pt x="1" y="116"/>
                  </a:lnTo>
                  <a:lnTo>
                    <a:pt x="116" y="1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5333854" y="4067954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231" y="116"/>
                  </a:moveTo>
                  <a:lnTo>
                    <a:pt x="116" y="232"/>
                  </a:lnTo>
                  <a:lnTo>
                    <a:pt x="0" y="116"/>
                  </a:lnTo>
                  <a:lnTo>
                    <a:pt x="116" y="1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5298243" y="4067954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232" y="116"/>
                  </a:moveTo>
                  <a:lnTo>
                    <a:pt x="116" y="232"/>
                  </a:lnTo>
                  <a:lnTo>
                    <a:pt x="1" y="116"/>
                  </a:lnTo>
                  <a:lnTo>
                    <a:pt x="116" y="1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5262727" y="4067954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231" y="116"/>
                  </a:moveTo>
                  <a:lnTo>
                    <a:pt x="116" y="232"/>
                  </a:lnTo>
                  <a:lnTo>
                    <a:pt x="0" y="116"/>
                  </a:lnTo>
                  <a:lnTo>
                    <a:pt x="116" y="1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5227494" y="4067954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232" y="116"/>
                  </a:moveTo>
                  <a:lnTo>
                    <a:pt x="116" y="232"/>
                  </a:lnTo>
                  <a:lnTo>
                    <a:pt x="1" y="116"/>
                  </a:lnTo>
                  <a:lnTo>
                    <a:pt x="116" y="1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5143486" y="4153483"/>
              <a:ext cx="167542" cy="167551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383" y="0"/>
                  </a:moveTo>
                  <a:lnTo>
                    <a:pt x="0" y="383"/>
                  </a:lnTo>
                  <a:lnTo>
                    <a:pt x="1382" y="1768"/>
                  </a:lnTo>
                  <a:lnTo>
                    <a:pt x="1768" y="1386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0"/>
            <p:cNvSpPr/>
            <p:nvPr/>
          </p:nvSpPr>
          <p:spPr>
            <a:xfrm>
              <a:off x="5259980" y="4272825"/>
              <a:ext cx="74631" cy="70942"/>
            </a:xfrm>
            <a:custGeom>
              <a:avLst/>
              <a:gdLst/>
              <a:ahLst/>
              <a:cxnLst/>
              <a:rect l="l" t="t" r="r" b="b"/>
              <a:pathLst>
                <a:path w="788" h="749" extrusionOk="0">
                  <a:moveTo>
                    <a:pt x="410" y="0"/>
                  </a:moveTo>
                  <a:cubicBezTo>
                    <a:pt x="318" y="0"/>
                    <a:pt x="224" y="34"/>
                    <a:pt x="149" y="111"/>
                  </a:cubicBezTo>
                  <a:cubicBezTo>
                    <a:pt x="1" y="256"/>
                    <a:pt x="1" y="494"/>
                    <a:pt x="149" y="638"/>
                  </a:cubicBezTo>
                  <a:cubicBezTo>
                    <a:pt x="224" y="714"/>
                    <a:pt x="318" y="748"/>
                    <a:pt x="410" y="748"/>
                  </a:cubicBezTo>
                  <a:cubicBezTo>
                    <a:pt x="602" y="748"/>
                    <a:pt x="787" y="600"/>
                    <a:pt x="787" y="375"/>
                  </a:cubicBezTo>
                  <a:cubicBezTo>
                    <a:pt x="787" y="150"/>
                    <a:pt x="602" y="0"/>
                    <a:pt x="410" y="0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5142065" y="4286748"/>
              <a:ext cx="177108" cy="135064"/>
            </a:xfrm>
            <a:custGeom>
              <a:avLst/>
              <a:gdLst/>
              <a:ahLst/>
              <a:cxnLst/>
              <a:rect l="l" t="t" r="r" b="b"/>
              <a:pathLst>
                <a:path w="1870" h="1426" extrusionOk="0">
                  <a:moveTo>
                    <a:pt x="1574" y="1"/>
                  </a:moveTo>
                  <a:lnTo>
                    <a:pt x="1" y="1173"/>
                  </a:lnTo>
                  <a:lnTo>
                    <a:pt x="163" y="1426"/>
                  </a:lnTo>
                  <a:lnTo>
                    <a:pt x="1870" y="459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5144149" y="4395103"/>
              <a:ext cx="32201" cy="63648"/>
            </a:xfrm>
            <a:custGeom>
              <a:avLst/>
              <a:gdLst/>
              <a:ahLst/>
              <a:cxnLst/>
              <a:rect l="l" t="t" r="r" b="b"/>
              <a:pathLst>
                <a:path w="340" h="672" extrusionOk="0">
                  <a:moveTo>
                    <a:pt x="0" y="1"/>
                  </a:moveTo>
                  <a:lnTo>
                    <a:pt x="4" y="672"/>
                  </a:lnTo>
                  <a:cubicBezTo>
                    <a:pt x="191" y="672"/>
                    <a:pt x="339" y="520"/>
                    <a:pt x="339" y="336"/>
                  </a:cubicBezTo>
                  <a:cubicBezTo>
                    <a:pt x="339" y="148"/>
                    <a:pt x="188" y="1"/>
                    <a:pt x="0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5047733" y="4063313"/>
              <a:ext cx="188378" cy="173897"/>
            </a:xfrm>
            <a:custGeom>
              <a:avLst/>
              <a:gdLst/>
              <a:ahLst/>
              <a:cxnLst/>
              <a:rect l="l" t="t" r="r" b="b"/>
              <a:pathLst>
                <a:path w="1989" h="1836" extrusionOk="0">
                  <a:moveTo>
                    <a:pt x="865" y="0"/>
                  </a:moveTo>
                  <a:cubicBezTo>
                    <a:pt x="663" y="0"/>
                    <a:pt x="461" y="77"/>
                    <a:pt x="307" y="230"/>
                  </a:cubicBezTo>
                  <a:cubicBezTo>
                    <a:pt x="1" y="537"/>
                    <a:pt x="1" y="1039"/>
                    <a:pt x="307" y="1345"/>
                  </a:cubicBezTo>
                  <a:lnTo>
                    <a:pt x="567" y="1605"/>
                  </a:lnTo>
                  <a:cubicBezTo>
                    <a:pt x="721" y="1759"/>
                    <a:pt x="923" y="1835"/>
                    <a:pt x="1125" y="1835"/>
                  </a:cubicBezTo>
                  <a:cubicBezTo>
                    <a:pt x="1327" y="1835"/>
                    <a:pt x="1529" y="1759"/>
                    <a:pt x="1682" y="1605"/>
                  </a:cubicBezTo>
                  <a:cubicBezTo>
                    <a:pt x="1989" y="1299"/>
                    <a:pt x="1989" y="797"/>
                    <a:pt x="1682" y="490"/>
                  </a:cubicBezTo>
                  <a:lnTo>
                    <a:pt x="1422" y="230"/>
                  </a:lnTo>
                  <a:cubicBezTo>
                    <a:pt x="1269" y="77"/>
                    <a:pt x="1067" y="0"/>
                    <a:pt x="865" y="0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40"/>
          <p:cNvGrpSpPr/>
          <p:nvPr/>
        </p:nvGrpSpPr>
        <p:grpSpPr>
          <a:xfrm>
            <a:off x="6835967" y="3773009"/>
            <a:ext cx="947581" cy="552761"/>
            <a:chOff x="6835967" y="3773009"/>
            <a:chExt cx="947581" cy="552761"/>
          </a:xfrm>
        </p:grpSpPr>
        <p:sp>
          <p:nvSpPr>
            <p:cNvPr id="1497" name="Google Shape;1497;p40"/>
            <p:cNvSpPr/>
            <p:nvPr/>
          </p:nvSpPr>
          <p:spPr>
            <a:xfrm>
              <a:off x="7299482" y="3789774"/>
              <a:ext cx="136098" cy="277989"/>
            </a:xfrm>
            <a:custGeom>
              <a:avLst/>
              <a:gdLst/>
              <a:ahLst/>
              <a:cxnLst/>
              <a:rect l="l" t="t" r="r" b="b"/>
              <a:pathLst>
                <a:path w="1437" h="2935" extrusionOk="0">
                  <a:moveTo>
                    <a:pt x="718" y="0"/>
                  </a:moveTo>
                  <a:cubicBezTo>
                    <a:pt x="321" y="0"/>
                    <a:pt x="0" y="322"/>
                    <a:pt x="0" y="719"/>
                  </a:cubicBezTo>
                  <a:lnTo>
                    <a:pt x="0" y="2934"/>
                  </a:lnTo>
                  <a:lnTo>
                    <a:pt x="1436" y="2934"/>
                  </a:lnTo>
                  <a:lnTo>
                    <a:pt x="1436" y="719"/>
                  </a:lnTo>
                  <a:cubicBezTo>
                    <a:pt x="1436" y="322"/>
                    <a:pt x="1115" y="0"/>
                    <a:pt x="718" y="0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0"/>
            <p:cNvSpPr/>
            <p:nvPr/>
          </p:nvSpPr>
          <p:spPr>
            <a:xfrm>
              <a:off x="7012319" y="4181519"/>
              <a:ext cx="737033" cy="144251"/>
            </a:xfrm>
            <a:custGeom>
              <a:avLst/>
              <a:gdLst/>
              <a:ahLst/>
              <a:cxnLst/>
              <a:rect l="l" t="t" r="r" b="b"/>
              <a:pathLst>
                <a:path w="7782" h="1523" extrusionOk="0">
                  <a:moveTo>
                    <a:pt x="3891" y="0"/>
                  </a:moveTo>
                  <a:cubicBezTo>
                    <a:pt x="1744" y="0"/>
                    <a:pt x="1" y="343"/>
                    <a:pt x="1" y="761"/>
                  </a:cubicBezTo>
                  <a:cubicBezTo>
                    <a:pt x="1" y="1184"/>
                    <a:pt x="1744" y="1523"/>
                    <a:pt x="3891" y="1523"/>
                  </a:cubicBezTo>
                  <a:cubicBezTo>
                    <a:pt x="6038" y="1523"/>
                    <a:pt x="7781" y="1184"/>
                    <a:pt x="7781" y="761"/>
                  </a:cubicBezTo>
                  <a:cubicBezTo>
                    <a:pt x="7781" y="343"/>
                    <a:pt x="6038" y="0"/>
                    <a:pt x="3891" y="0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0"/>
            <p:cNvSpPr/>
            <p:nvPr/>
          </p:nvSpPr>
          <p:spPr>
            <a:xfrm>
              <a:off x="6967615" y="4010557"/>
              <a:ext cx="241700" cy="160447"/>
            </a:xfrm>
            <a:custGeom>
              <a:avLst/>
              <a:gdLst/>
              <a:ahLst/>
              <a:cxnLst/>
              <a:rect l="l" t="t" r="r" b="b"/>
              <a:pathLst>
                <a:path w="2552" h="1694" extrusionOk="0">
                  <a:moveTo>
                    <a:pt x="848" y="1"/>
                  </a:moveTo>
                  <a:cubicBezTo>
                    <a:pt x="379" y="1"/>
                    <a:pt x="0" y="380"/>
                    <a:pt x="0" y="849"/>
                  </a:cubicBezTo>
                  <a:cubicBezTo>
                    <a:pt x="0" y="1314"/>
                    <a:pt x="379" y="1693"/>
                    <a:pt x="844" y="1693"/>
                  </a:cubicBezTo>
                  <a:lnTo>
                    <a:pt x="1703" y="1693"/>
                  </a:lnTo>
                  <a:cubicBezTo>
                    <a:pt x="2169" y="1693"/>
                    <a:pt x="2551" y="1314"/>
                    <a:pt x="2551" y="849"/>
                  </a:cubicBezTo>
                  <a:cubicBezTo>
                    <a:pt x="2551" y="380"/>
                    <a:pt x="2173" y="1"/>
                    <a:pt x="1703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6903307" y="3864883"/>
              <a:ext cx="198702" cy="291059"/>
            </a:xfrm>
            <a:custGeom>
              <a:avLst/>
              <a:gdLst/>
              <a:ahLst/>
              <a:cxnLst/>
              <a:rect l="l" t="t" r="r" b="b"/>
              <a:pathLst>
                <a:path w="2098" h="3073" extrusionOk="0">
                  <a:moveTo>
                    <a:pt x="742" y="1"/>
                  </a:moveTo>
                  <a:cubicBezTo>
                    <a:pt x="670" y="1"/>
                    <a:pt x="596" y="13"/>
                    <a:pt x="524" y="37"/>
                  </a:cubicBezTo>
                  <a:cubicBezTo>
                    <a:pt x="181" y="157"/>
                    <a:pt x="1" y="532"/>
                    <a:pt x="120" y="878"/>
                  </a:cubicBezTo>
                  <a:lnTo>
                    <a:pt x="733" y="2629"/>
                  </a:lnTo>
                  <a:cubicBezTo>
                    <a:pt x="827" y="2903"/>
                    <a:pt x="1082" y="3073"/>
                    <a:pt x="1354" y="3073"/>
                  </a:cubicBezTo>
                  <a:cubicBezTo>
                    <a:pt x="1426" y="3073"/>
                    <a:pt x="1499" y="3061"/>
                    <a:pt x="1570" y="3036"/>
                  </a:cubicBezTo>
                  <a:cubicBezTo>
                    <a:pt x="1917" y="2917"/>
                    <a:pt x="2097" y="2542"/>
                    <a:pt x="1978" y="2195"/>
                  </a:cubicBezTo>
                  <a:lnTo>
                    <a:pt x="1365" y="445"/>
                  </a:lnTo>
                  <a:cubicBezTo>
                    <a:pt x="1270" y="171"/>
                    <a:pt x="1016" y="1"/>
                    <a:pt x="742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0"/>
            <p:cNvSpPr/>
            <p:nvPr/>
          </p:nvSpPr>
          <p:spPr>
            <a:xfrm>
              <a:off x="6959376" y="3816484"/>
              <a:ext cx="96131" cy="99830"/>
            </a:xfrm>
            <a:custGeom>
              <a:avLst/>
              <a:gdLst/>
              <a:ahLst/>
              <a:cxnLst/>
              <a:rect l="l" t="t" r="r" b="b"/>
              <a:pathLst>
                <a:path w="1015" h="1054" extrusionOk="0">
                  <a:moveTo>
                    <a:pt x="385" y="1"/>
                  </a:moveTo>
                  <a:cubicBezTo>
                    <a:pt x="348" y="1"/>
                    <a:pt x="314" y="21"/>
                    <a:pt x="300" y="54"/>
                  </a:cubicBezTo>
                  <a:lnTo>
                    <a:pt x="0" y="761"/>
                  </a:lnTo>
                  <a:lnTo>
                    <a:pt x="697" y="1054"/>
                  </a:lnTo>
                  <a:lnTo>
                    <a:pt x="996" y="350"/>
                  </a:lnTo>
                  <a:cubicBezTo>
                    <a:pt x="1014" y="303"/>
                    <a:pt x="993" y="249"/>
                    <a:pt x="946" y="231"/>
                  </a:cubicBezTo>
                  <a:lnTo>
                    <a:pt x="419" y="7"/>
                  </a:lnTo>
                  <a:cubicBezTo>
                    <a:pt x="408" y="3"/>
                    <a:pt x="396" y="1"/>
                    <a:pt x="385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6842502" y="3774240"/>
              <a:ext cx="150778" cy="111669"/>
            </a:xfrm>
            <a:custGeom>
              <a:avLst/>
              <a:gdLst/>
              <a:ahLst/>
              <a:cxnLst/>
              <a:rect l="l" t="t" r="r" b="b"/>
              <a:pathLst>
                <a:path w="1592" h="1179" extrusionOk="0">
                  <a:moveTo>
                    <a:pt x="388" y="1"/>
                  </a:moveTo>
                  <a:cubicBezTo>
                    <a:pt x="306" y="1"/>
                    <a:pt x="228" y="49"/>
                    <a:pt x="195" y="128"/>
                  </a:cubicBezTo>
                  <a:lnTo>
                    <a:pt x="22" y="543"/>
                  </a:lnTo>
                  <a:cubicBezTo>
                    <a:pt x="0" y="587"/>
                    <a:pt x="22" y="637"/>
                    <a:pt x="65" y="659"/>
                  </a:cubicBezTo>
                  <a:lnTo>
                    <a:pt x="1303" y="1178"/>
                  </a:lnTo>
                  <a:lnTo>
                    <a:pt x="1592" y="493"/>
                  </a:lnTo>
                  <a:lnTo>
                    <a:pt x="466" y="16"/>
                  </a:lnTo>
                  <a:cubicBezTo>
                    <a:pt x="440" y="6"/>
                    <a:pt x="414" y="1"/>
                    <a:pt x="388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6835967" y="3818378"/>
              <a:ext cx="57868" cy="35045"/>
            </a:xfrm>
            <a:custGeom>
              <a:avLst/>
              <a:gdLst/>
              <a:ahLst/>
              <a:cxnLst/>
              <a:rect l="l" t="t" r="r" b="b"/>
              <a:pathLst>
                <a:path w="611" h="370" extrusionOk="0">
                  <a:moveTo>
                    <a:pt x="108" y="1"/>
                  </a:moveTo>
                  <a:cubicBezTo>
                    <a:pt x="69" y="1"/>
                    <a:pt x="33" y="31"/>
                    <a:pt x="30" y="70"/>
                  </a:cubicBezTo>
                  <a:lnTo>
                    <a:pt x="1" y="251"/>
                  </a:lnTo>
                  <a:cubicBezTo>
                    <a:pt x="1" y="272"/>
                    <a:pt x="11" y="290"/>
                    <a:pt x="33" y="290"/>
                  </a:cubicBezTo>
                  <a:lnTo>
                    <a:pt x="567" y="370"/>
                  </a:lnTo>
                  <a:lnTo>
                    <a:pt x="611" y="70"/>
                  </a:lnTo>
                  <a:lnTo>
                    <a:pt x="120" y="2"/>
                  </a:lnTo>
                  <a:cubicBezTo>
                    <a:pt x="116" y="1"/>
                    <a:pt x="112" y="1"/>
                    <a:pt x="108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6876977" y="3791857"/>
              <a:ext cx="167921" cy="149555"/>
            </a:xfrm>
            <a:custGeom>
              <a:avLst/>
              <a:gdLst/>
              <a:ahLst/>
              <a:cxnLst/>
              <a:rect l="l" t="t" r="r" b="b"/>
              <a:pathLst>
                <a:path w="1773" h="1579" extrusionOk="0">
                  <a:moveTo>
                    <a:pt x="253" y="0"/>
                  </a:moveTo>
                  <a:cubicBezTo>
                    <a:pt x="1" y="592"/>
                    <a:pt x="279" y="1281"/>
                    <a:pt x="874" y="1534"/>
                  </a:cubicBezTo>
                  <a:lnTo>
                    <a:pt x="878" y="1534"/>
                  </a:lnTo>
                  <a:cubicBezTo>
                    <a:pt x="952" y="1564"/>
                    <a:pt x="1029" y="1579"/>
                    <a:pt x="1105" y="1579"/>
                  </a:cubicBezTo>
                  <a:cubicBezTo>
                    <a:pt x="1334" y="1579"/>
                    <a:pt x="1551" y="1446"/>
                    <a:pt x="1646" y="1223"/>
                  </a:cubicBezTo>
                  <a:cubicBezTo>
                    <a:pt x="1773" y="924"/>
                    <a:pt x="1632" y="581"/>
                    <a:pt x="1336" y="455"/>
                  </a:cubicBezTo>
                  <a:lnTo>
                    <a:pt x="253" y="0"/>
                  </a:ln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0"/>
            <p:cNvSpPr/>
            <p:nvPr/>
          </p:nvSpPr>
          <p:spPr>
            <a:xfrm>
              <a:off x="7035239" y="3823871"/>
              <a:ext cx="46218" cy="36086"/>
            </a:xfrm>
            <a:custGeom>
              <a:avLst/>
              <a:gdLst/>
              <a:ahLst/>
              <a:cxnLst/>
              <a:rect l="l" t="t" r="r" b="b"/>
              <a:pathLst>
                <a:path w="488" h="381" extrusionOk="0">
                  <a:moveTo>
                    <a:pt x="332" y="0"/>
                  </a:moveTo>
                  <a:cubicBezTo>
                    <a:pt x="314" y="0"/>
                    <a:pt x="296" y="4"/>
                    <a:pt x="278" y="12"/>
                  </a:cubicBezTo>
                  <a:lnTo>
                    <a:pt x="1" y="124"/>
                  </a:lnTo>
                  <a:lnTo>
                    <a:pt x="102" y="380"/>
                  </a:lnTo>
                  <a:lnTo>
                    <a:pt x="383" y="268"/>
                  </a:lnTo>
                  <a:cubicBezTo>
                    <a:pt x="455" y="239"/>
                    <a:pt x="488" y="156"/>
                    <a:pt x="459" y="88"/>
                  </a:cubicBezTo>
                  <a:cubicBezTo>
                    <a:pt x="437" y="3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F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0"/>
            <p:cNvSpPr/>
            <p:nvPr/>
          </p:nvSpPr>
          <p:spPr>
            <a:xfrm>
              <a:off x="7045184" y="3830975"/>
              <a:ext cx="26045" cy="18848"/>
            </a:xfrm>
            <a:custGeom>
              <a:avLst/>
              <a:gdLst/>
              <a:ahLst/>
              <a:cxnLst/>
              <a:rect l="l" t="t" r="r" b="b"/>
              <a:pathLst>
                <a:path w="275" h="199" extrusionOk="0">
                  <a:moveTo>
                    <a:pt x="180" y="1"/>
                  </a:moveTo>
                  <a:cubicBezTo>
                    <a:pt x="170" y="1"/>
                    <a:pt x="161" y="2"/>
                    <a:pt x="152" y="6"/>
                  </a:cubicBezTo>
                  <a:lnTo>
                    <a:pt x="62" y="42"/>
                  </a:lnTo>
                  <a:cubicBezTo>
                    <a:pt x="22" y="60"/>
                    <a:pt x="0" y="107"/>
                    <a:pt x="18" y="146"/>
                  </a:cubicBezTo>
                  <a:cubicBezTo>
                    <a:pt x="29" y="180"/>
                    <a:pt x="60" y="198"/>
                    <a:pt x="93" y="198"/>
                  </a:cubicBezTo>
                  <a:cubicBezTo>
                    <a:pt x="103" y="198"/>
                    <a:pt x="113" y="197"/>
                    <a:pt x="123" y="193"/>
                  </a:cubicBezTo>
                  <a:lnTo>
                    <a:pt x="213" y="157"/>
                  </a:lnTo>
                  <a:cubicBezTo>
                    <a:pt x="253" y="139"/>
                    <a:pt x="275" y="92"/>
                    <a:pt x="256" y="53"/>
                  </a:cubicBezTo>
                  <a:cubicBezTo>
                    <a:pt x="243" y="19"/>
                    <a:pt x="211" y="1"/>
                    <a:pt x="180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0"/>
            <p:cNvSpPr/>
            <p:nvPr/>
          </p:nvSpPr>
          <p:spPr>
            <a:xfrm>
              <a:off x="6987031" y="3854749"/>
              <a:ext cx="24056" cy="18375"/>
            </a:xfrm>
            <a:custGeom>
              <a:avLst/>
              <a:gdLst/>
              <a:ahLst/>
              <a:cxnLst/>
              <a:rect l="l" t="t" r="r" b="b"/>
              <a:pathLst>
                <a:path w="254" h="194" extrusionOk="0">
                  <a:moveTo>
                    <a:pt x="40" y="0"/>
                  </a:moveTo>
                  <a:lnTo>
                    <a:pt x="26" y="29"/>
                  </a:lnTo>
                  <a:cubicBezTo>
                    <a:pt x="1" y="90"/>
                    <a:pt x="30" y="159"/>
                    <a:pt x="91" y="184"/>
                  </a:cubicBezTo>
                  <a:cubicBezTo>
                    <a:pt x="105" y="190"/>
                    <a:pt x="120" y="193"/>
                    <a:pt x="135" y="193"/>
                  </a:cubicBezTo>
                  <a:cubicBezTo>
                    <a:pt x="180" y="193"/>
                    <a:pt x="223" y="165"/>
                    <a:pt x="243" y="119"/>
                  </a:cubicBezTo>
                  <a:lnTo>
                    <a:pt x="253" y="9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7106367" y="4166743"/>
              <a:ext cx="185347" cy="51714"/>
            </a:xfrm>
            <a:custGeom>
              <a:avLst/>
              <a:gdLst/>
              <a:ahLst/>
              <a:cxnLst/>
              <a:rect l="l" t="t" r="r" b="b"/>
              <a:pathLst>
                <a:path w="1957" h="546" extrusionOk="0">
                  <a:moveTo>
                    <a:pt x="0" y="1"/>
                  </a:moveTo>
                  <a:lnTo>
                    <a:pt x="0" y="546"/>
                  </a:lnTo>
                  <a:lnTo>
                    <a:pt x="1956" y="546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0"/>
            <p:cNvSpPr/>
            <p:nvPr/>
          </p:nvSpPr>
          <p:spPr>
            <a:xfrm>
              <a:off x="7062610" y="4156514"/>
              <a:ext cx="70843" cy="70847"/>
            </a:xfrm>
            <a:custGeom>
              <a:avLst/>
              <a:gdLst/>
              <a:ahLst/>
              <a:cxnLst/>
              <a:rect l="l" t="t" r="r" b="b"/>
              <a:pathLst>
                <a:path w="748" h="748" extrusionOk="0">
                  <a:moveTo>
                    <a:pt x="372" y="1"/>
                  </a:moveTo>
                  <a:cubicBezTo>
                    <a:pt x="166" y="1"/>
                    <a:pt x="0" y="167"/>
                    <a:pt x="0" y="372"/>
                  </a:cubicBezTo>
                  <a:cubicBezTo>
                    <a:pt x="0" y="582"/>
                    <a:pt x="166" y="748"/>
                    <a:pt x="372" y="748"/>
                  </a:cubicBezTo>
                  <a:cubicBezTo>
                    <a:pt x="578" y="748"/>
                    <a:pt x="747" y="582"/>
                    <a:pt x="747" y="372"/>
                  </a:cubicBezTo>
                  <a:cubicBezTo>
                    <a:pt x="747" y="167"/>
                    <a:pt x="578" y="1"/>
                    <a:pt x="372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0"/>
            <p:cNvSpPr/>
            <p:nvPr/>
          </p:nvSpPr>
          <p:spPr>
            <a:xfrm>
              <a:off x="7676431" y="4039350"/>
              <a:ext cx="79083" cy="77572"/>
            </a:xfrm>
            <a:custGeom>
              <a:avLst/>
              <a:gdLst/>
              <a:ahLst/>
              <a:cxnLst/>
              <a:rect l="l" t="t" r="r" b="b"/>
              <a:pathLst>
                <a:path w="835" h="819" extrusionOk="0">
                  <a:moveTo>
                    <a:pt x="91" y="1"/>
                  </a:moveTo>
                  <a:cubicBezTo>
                    <a:pt x="70" y="1"/>
                    <a:pt x="49" y="9"/>
                    <a:pt x="33" y="25"/>
                  </a:cubicBezTo>
                  <a:cubicBezTo>
                    <a:pt x="1" y="58"/>
                    <a:pt x="1" y="108"/>
                    <a:pt x="33" y="141"/>
                  </a:cubicBezTo>
                  <a:lnTo>
                    <a:pt x="686" y="794"/>
                  </a:lnTo>
                  <a:cubicBezTo>
                    <a:pt x="703" y="810"/>
                    <a:pt x="723" y="818"/>
                    <a:pt x="744" y="818"/>
                  </a:cubicBezTo>
                  <a:cubicBezTo>
                    <a:pt x="765" y="818"/>
                    <a:pt x="786" y="810"/>
                    <a:pt x="802" y="794"/>
                  </a:cubicBezTo>
                  <a:cubicBezTo>
                    <a:pt x="834" y="765"/>
                    <a:pt x="834" y="711"/>
                    <a:pt x="802" y="678"/>
                  </a:cubicBezTo>
                  <a:lnTo>
                    <a:pt x="149" y="25"/>
                  </a:lnTo>
                  <a:cubicBezTo>
                    <a:pt x="132" y="9"/>
                    <a:pt x="112" y="1"/>
                    <a:pt x="91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0"/>
            <p:cNvSpPr/>
            <p:nvPr/>
          </p:nvSpPr>
          <p:spPr>
            <a:xfrm>
              <a:off x="7726249" y="4096843"/>
              <a:ext cx="57300" cy="48873"/>
            </a:xfrm>
            <a:custGeom>
              <a:avLst/>
              <a:gdLst/>
              <a:ahLst/>
              <a:cxnLst/>
              <a:rect l="l" t="t" r="r" b="b"/>
              <a:pathLst>
                <a:path w="605" h="516" extrusionOk="0">
                  <a:moveTo>
                    <a:pt x="302" y="1"/>
                  </a:moveTo>
                  <a:cubicBezTo>
                    <a:pt x="141" y="1"/>
                    <a:pt x="1" y="214"/>
                    <a:pt x="160" y="360"/>
                  </a:cubicBezTo>
                  <a:cubicBezTo>
                    <a:pt x="243" y="439"/>
                    <a:pt x="604" y="515"/>
                    <a:pt x="604" y="515"/>
                  </a:cubicBezTo>
                  <a:cubicBezTo>
                    <a:pt x="604" y="515"/>
                    <a:pt x="528" y="151"/>
                    <a:pt x="449" y="71"/>
                  </a:cubicBezTo>
                  <a:cubicBezTo>
                    <a:pt x="404" y="22"/>
                    <a:pt x="352" y="1"/>
                    <a:pt x="302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7099169" y="3927491"/>
              <a:ext cx="603019" cy="293711"/>
            </a:xfrm>
            <a:custGeom>
              <a:avLst/>
              <a:gdLst/>
              <a:ahLst/>
              <a:cxnLst/>
              <a:rect l="l" t="t" r="r" b="b"/>
              <a:pathLst>
                <a:path w="6367" h="3101" extrusionOk="0">
                  <a:moveTo>
                    <a:pt x="1552" y="1"/>
                  </a:moveTo>
                  <a:cubicBezTo>
                    <a:pt x="693" y="1"/>
                    <a:pt x="0" y="694"/>
                    <a:pt x="0" y="1553"/>
                  </a:cubicBezTo>
                  <a:cubicBezTo>
                    <a:pt x="0" y="2408"/>
                    <a:pt x="693" y="3101"/>
                    <a:pt x="1552" y="3101"/>
                  </a:cubicBezTo>
                  <a:lnTo>
                    <a:pt x="4815" y="3101"/>
                  </a:lnTo>
                  <a:cubicBezTo>
                    <a:pt x="5670" y="3101"/>
                    <a:pt x="6366" y="2408"/>
                    <a:pt x="6366" y="1553"/>
                  </a:cubicBezTo>
                  <a:cubicBezTo>
                    <a:pt x="6366" y="694"/>
                    <a:pt x="5670" y="1"/>
                    <a:pt x="4815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7243034" y="4085761"/>
              <a:ext cx="295779" cy="179864"/>
            </a:xfrm>
            <a:custGeom>
              <a:avLst/>
              <a:gdLst/>
              <a:ahLst/>
              <a:cxnLst/>
              <a:rect l="l" t="t" r="r" b="b"/>
              <a:pathLst>
                <a:path w="3123" h="1899" extrusionOk="0">
                  <a:moveTo>
                    <a:pt x="1563" y="1"/>
                  </a:moveTo>
                  <a:cubicBezTo>
                    <a:pt x="701" y="1"/>
                    <a:pt x="1" y="426"/>
                    <a:pt x="1" y="950"/>
                  </a:cubicBezTo>
                  <a:cubicBezTo>
                    <a:pt x="1" y="1473"/>
                    <a:pt x="701" y="1899"/>
                    <a:pt x="1563" y="1899"/>
                  </a:cubicBezTo>
                  <a:cubicBezTo>
                    <a:pt x="2426" y="1899"/>
                    <a:pt x="3122" y="1473"/>
                    <a:pt x="3122" y="950"/>
                  </a:cubicBezTo>
                  <a:cubicBezTo>
                    <a:pt x="3122" y="426"/>
                    <a:pt x="2426" y="1"/>
                    <a:pt x="1563" y="1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0"/>
            <p:cNvSpPr/>
            <p:nvPr/>
          </p:nvSpPr>
          <p:spPr>
            <a:xfrm>
              <a:off x="7212632" y="3917924"/>
              <a:ext cx="368895" cy="179580"/>
            </a:xfrm>
            <a:custGeom>
              <a:avLst/>
              <a:gdLst/>
              <a:ahLst/>
              <a:cxnLst/>
              <a:rect l="l" t="t" r="r" b="b"/>
              <a:pathLst>
                <a:path w="3895" h="1896" extrusionOk="0">
                  <a:moveTo>
                    <a:pt x="105" y="1"/>
                  </a:moveTo>
                  <a:cubicBezTo>
                    <a:pt x="47" y="1"/>
                    <a:pt x="1" y="48"/>
                    <a:pt x="1" y="105"/>
                  </a:cubicBezTo>
                  <a:lnTo>
                    <a:pt x="1" y="1794"/>
                  </a:lnTo>
                  <a:cubicBezTo>
                    <a:pt x="1" y="1848"/>
                    <a:pt x="47" y="1895"/>
                    <a:pt x="105" y="1895"/>
                  </a:cubicBezTo>
                  <a:lnTo>
                    <a:pt x="3790" y="1895"/>
                  </a:lnTo>
                  <a:cubicBezTo>
                    <a:pt x="3847" y="1895"/>
                    <a:pt x="3894" y="1848"/>
                    <a:pt x="3894" y="1794"/>
                  </a:cubicBezTo>
                  <a:lnTo>
                    <a:pt x="3894" y="105"/>
                  </a:lnTo>
                  <a:cubicBezTo>
                    <a:pt x="3894" y="48"/>
                    <a:pt x="3847" y="1"/>
                    <a:pt x="3790" y="1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7224282" y="4069659"/>
              <a:ext cx="14396" cy="1411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76" y="1"/>
                  </a:moveTo>
                  <a:lnTo>
                    <a:pt x="0" y="77"/>
                  </a:lnTo>
                  <a:lnTo>
                    <a:pt x="76" y="149"/>
                  </a:lnTo>
                  <a:lnTo>
                    <a:pt x="152" y="77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7224282" y="4046454"/>
              <a:ext cx="14112" cy="14491"/>
            </a:xfrm>
            <a:custGeom>
              <a:avLst/>
              <a:gdLst/>
              <a:ahLst/>
              <a:cxnLst/>
              <a:rect l="l" t="t" r="r" b="b"/>
              <a:pathLst>
                <a:path w="149" h="153" extrusionOk="0">
                  <a:moveTo>
                    <a:pt x="76" y="1"/>
                  </a:moveTo>
                  <a:lnTo>
                    <a:pt x="0" y="76"/>
                  </a:lnTo>
                  <a:lnTo>
                    <a:pt x="76" y="152"/>
                  </a:lnTo>
                  <a:lnTo>
                    <a:pt x="148" y="76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7224282" y="4023533"/>
              <a:ext cx="14396" cy="14491"/>
            </a:xfrm>
            <a:custGeom>
              <a:avLst/>
              <a:gdLst/>
              <a:ahLst/>
              <a:cxnLst/>
              <a:rect l="l" t="t" r="r" b="b"/>
              <a:pathLst>
                <a:path w="152" h="153" extrusionOk="0">
                  <a:moveTo>
                    <a:pt x="76" y="1"/>
                  </a:moveTo>
                  <a:lnTo>
                    <a:pt x="0" y="77"/>
                  </a:lnTo>
                  <a:lnTo>
                    <a:pt x="76" y="152"/>
                  </a:lnTo>
                  <a:lnTo>
                    <a:pt x="152" y="77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7224566" y="4001369"/>
              <a:ext cx="14491" cy="14397"/>
            </a:xfrm>
            <a:custGeom>
              <a:avLst/>
              <a:gdLst/>
              <a:ahLst/>
              <a:cxnLst/>
              <a:rect l="l" t="t" r="r" b="b"/>
              <a:pathLst>
                <a:path w="153" h="152" extrusionOk="0">
                  <a:moveTo>
                    <a:pt x="77" y="0"/>
                  </a:moveTo>
                  <a:lnTo>
                    <a:pt x="1" y="76"/>
                  </a:lnTo>
                  <a:lnTo>
                    <a:pt x="77" y="152"/>
                  </a:lnTo>
                  <a:lnTo>
                    <a:pt x="152" y="7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7224566" y="3978069"/>
              <a:ext cx="14491" cy="1449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77" y="1"/>
                  </a:moveTo>
                  <a:lnTo>
                    <a:pt x="1" y="77"/>
                  </a:lnTo>
                  <a:lnTo>
                    <a:pt x="77" y="152"/>
                  </a:lnTo>
                  <a:lnTo>
                    <a:pt x="152" y="77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7224282" y="3954485"/>
              <a:ext cx="14396" cy="1411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76" y="1"/>
                  </a:moveTo>
                  <a:lnTo>
                    <a:pt x="0" y="73"/>
                  </a:lnTo>
                  <a:lnTo>
                    <a:pt x="76" y="149"/>
                  </a:lnTo>
                  <a:lnTo>
                    <a:pt x="152" y="73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0"/>
            <p:cNvSpPr/>
            <p:nvPr/>
          </p:nvSpPr>
          <p:spPr>
            <a:xfrm>
              <a:off x="7224282" y="3931279"/>
              <a:ext cx="14112" cy="14491"/>
            </a:xfrm>
            <a:custGeom>
              <a:avLst/>
              <a:gdLst/>
              <a:ahLst/>
              <a:cxnLst/>
              <a:rect l="l" t="t" r="r" b="b"/>
              <a:pathLst>
                <a:path w="149" h="153" extrusionOk="0">
                  <a:moveTo>
                    <a:pt x="76" y="0"/>
                  </a:moveTo>
                  <a:lnTo>
                    <a:pt x="0" y="76"/>
                  </a:lnTo>
                  <a:lnTo>
                    <a:pt x="76" y="152"/>
                  </a:lnTo>
                  <a:lnTo>
                    <a:pt x="148" y="7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0"/>
            <p:cNvSpPr/>
            <p:nvPr/>
          </p:nvSpPr>
          <p:spPr>
            <a:xfrm>
              <a:off x="7555485" y="4068712"/>
              <a:ext cx="14112" cy="14397"/>
            </a:xfrm>
            <a:custGeom>
              <a:avLst/>
              <a:gdLst/>
              <a:ahLst/>
              <a:cxnLst/>
              <a:rect l="l" t="t" r="r" b="b"/>
              <a:pathLst>
                <a:path w="149" h="152" extrusionOk="0">
                  <a:moveTo>
                    <a:pt x="72" y="0"/>
                  </a:moveTo>
                  <a:lnTo>
                    <a:pt x="0" y="76"/>
                  </a:lnTo>
                  <a:lnTo>
                    <a:pt x="72" y="152"/>
                  </a:lnTo>
                  <a:lnTo>
                    <a:pt x="148" y="7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7555485" y="4045791"/>
              <a:ext cx="14112" cy="14397"/>
            </a:xfrm>
            <a:custGeom>
              <a:avLst/>
              <a:gdLst/>
              <a:ahLst/>
              <a:cxnLst/>
              <a:rect l="l" t="t" r="r" b="b"/>
              <a:pathLst>
                <a:path w="149" h="152" extrusionOk="0">
                  <a:moveTo>
                    <a:pt x="72" y="0"/>
                  </a:moveTo>
                  <a:lnTo>
                    <a:pt x="0" y="76"/>
                  </a:lnTo>
                  <a:lnTo>
                    <a:pt x="72" y="152"/>
                  </a:lnTo>
                  <a:lnTo>
                    <a:pt x="148" y="7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7555485" y="4022870"/>
              <a:ext cx="14112" cy="14113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72" y="1"/>
                  </a:moveTo>
                  <a:lnTo>
                    <a:pt x="0" y="73"/>
                  </a:lnTo>
                  <a:lnTo>
                    <a:pt x="72" y="149"/>
                  </a:lnTo>
                  <a:lnTo>
                    <a:pt x="148" y="73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7555769" y="4000327"/>
              <a:ext cx="14491" cy="14397"/>
            </a:xfrm>
            <a:custGeom>
              <a:avLst/>
              <a:gdLst/>
              <a:ahLst/>
              <a:cxnLst/>
              <a:rect l="l" t="t" r="r" b="b"/>
              <a:pathLst>
                <a:path w="153" h="152" extrusionOk="0">
                  <a:moveTo>
                    <a:pt x="77" y="0"/>
                  </a:moveTo>
                  <a:lnTo>
                    <a:pt x="1" y="76"/>
                  </a:lnTo>
                  <a:lnTo>
                    <a:pt x="77" y="152"/>
                  </a:lnTo>
                  <a:lnTo>
                    <a:pt x="152" y="7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7555769" y="3977406"/>
              <a:ext cx="14491" cy="1449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77" y="1"/>
                  </a:moveTo>
                  <a:lnTo>
                    <a:pt x="1" y="76"/>
                  </a:lnTo>
                  <a:lnTo>
                    <a:pt x="77" y="152"/>
                  </a:lnTo>
                  <a:lnTo>
                    <a:pt x="152" y="76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7555485" y="3953538"/>
              <a:ext cx="14112" cy="14397"/>
            </a:xfrm>
            <a:custGeom>
              <a:avLst/>
              <a:gdLst/>
              <a:ahLst/>
              <a:cxnLst/>
              <a:rect l="l" t="t" r="r" b="b"/>
              <a:pathLst>
                <a:path w="149" h="152" extrusionOk="0">
                  <a:moveTo>
                    <a:pt x="72" y="0"/>
                  </a:moveTo>
                  <a:lnTo>
                    <a:pt x="0" y="76"/>
                  </a:lnTo>
                  <a:lnTo>
                    <a:pt x="72" y="152"/>
                  </a:lnTo>
                  <a:lnTo>
                    <a:pt x="148" y="7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7555485" y="3930616"/>
              <a:ext cx="14112" cy="14113"/>
            </a:xfrm>
            <a:custGeom>
              <a:avLst/>
              <a:gdLst/>
              <a:ahLst/>
              <a:cxnLst/>
              <a:rect l="l" t="t" r="r" b="b"/>
              <a:pathLst>
                <a:path w="149" h="149" extrusionOk="0">
                  <a:moveTo>
                    <a:pt x="72" y="0"/>
                  </a:moveTo>
                  <a:lnTo>
                    <a:pt x="0" y="76"/>
                  </a:lnTo>
                  <a:lnTo>
                    <a:pt x="72" y="148"/>
                  </a:lnTo>
                  <a:lnTo>
                    <a:pt x="148" y="7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7250232" y="3773009"/>
              <a:ext cx="293696" cy="375071"/>
            </a:xfrm>
            <a:custGeom>
              <a:avLst/>
              <a:gdLst/>
              <a:ahLst/>
              <a:cxnLst/>
              <a:rect l="l" t="t" r="r" b="b"/>
              <a:pathLst>
                <a:path w="3101" h="3960" extrusionOk="0">
                  <a:moveTo>
                    <a:pt x="1552" y="1"/>
                  </a:moveTo>
                  <a:cubicBezTo>
                    <a:pt x="693" y="1"/>
                    <a:pt x="1" y="693"/>
                    <a:pt x="1" y="1552"/>
                  </a:cubicBezTo>
                  <a:lnTo>
                    <a:pt x="1" y="3721"/>
                  </a:lnTo>
                  <a:cubicBezTo>
                    <a:pt x="1" y="3851"/>
                    <a:pt x="105" y="3959"/>
                    <a:pt x="235" y="3959"/>
                  </a:cubicBezTo>
                  <a:lnTo>
                    <a:pt x="2866" y="3959"/>
                  </a:lnTo>
                  <a:cubicBezTo>
                    <a:pt x="2996" y="3959"/>
                    <a:pt x="3100" y="3851"/>
                    <a:pt x="3100" y="3725"/>
                  </a:cubicBezTo>
                  <a:lnTo>
                    <a:pt x="3100" y="1552"/>
                  </a:lnTo>
                  <a:cubicBezTo>
                    <a:pt x="3100" y="693"/>
                    <a:pt x="2408" y="1"/>
                    <a:pt x="1552" y="1"/>
                  </a:cubicBezTo>
                  <a:close/>
                </a:path>
              </a:pathLst>
            </a:custGeom>
            <a:solidFill>
              <a:srgbClr val="34D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7279593" y="4107262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116" y="1"/>
                  </a:moveTo>
                  <a:lnTo>
                    <a:pt x="232" y="116"/>
                  </a:lnTo>
                  <a:lnTo>
                    <a:pt x="116" y="232"/>
                  </a:lnTo>
                  <a:lnTo>
                    <a:pt x="1" y="116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7315204" y="4107262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116" y="1"/>
                  </a:moveTo>
                  <a:lnTo>
                    <a:pt x="231" y="116"/>
                  </a:lnTo>
                  <a:lnTo>
                    <a:pt x="116" y="232"/>
                  </a:lnTo>
                  <a:lnTo>
                    <a:pt x="0" y="116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7350720" y="4107262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116" y="1"/>
                  </a:moveTo>
                  <a:lnTo>
                    <a:pt x="231" y="116"/>
                  </a:lnTo>
                  <a:lnTo>
                    <a:pt x="116" y="232"/>
                  </a:lnTo>
                  <a:lnTo>
                    <a:pt x="0" y="116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7385953" y="4107640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116" y="1"/>
                  </a:moveTo>
                  <a:lnTo>
                    <a:pt x="231" y="116"/>
                  </a:lnTo>
                  <a:lnTo>
                    <a:pt x="116" y="232"/>
                  </a:lnTo>
                  <a:lnTo>
                    <a:pt x="0" y="116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7421469" y="4107640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116" y="1"/>
                  </a:moveTo>
                  <a:lnTo>
                    <a:pt x="231" y="116"/>
                  </a:lnTo>
                  <a:lnTo>
                    <a:pt x="116" y="232"/>
                  </a:lnTo>
                  <a:lnTo>
                    <a:pt x="0" y="116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7456986" y="4107640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116" y="1"/>
                  </a:moveTo>
                  <a:lnTo>
                    <a:pt x="232" y="116"/>
                  </a:lnTo>
                  <a:lnTo>
                    <a:pt x="116" y="232"/>
                  </a:lnTo>
                  <a:lnTo>
                    <a:pt x="1" y="116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7492218" y="4107262"/>
              <a:ext cx="21973" cy="21974"/>
            </a:xfrm>
            <a:custGeom>
              <a:avLst/>
              <a:gdLst/>
              <a:ahLst/>
              <a:cxnLst/>
              <a:rect l="l" t="t" r="r" b="b"/>
              <a:pathLst>
                <a:path w="232" h="232" fill="none" extrusionOk="0">
                  <a:moveTo>
                    <a:pt x="116" y="1"/>
                  </a:moveTo>
                  <a:lnTo>
                    <a:pt x="231" y="116"/>
                  </a:lnTo>
                  <a:lnTo>
                    <a:pt x="116" y="232"/>
                  </a:lnTo>
                  <a:lnTo>
                    <a:pt x="1" y="116"/>
                  </a:lnTo>
                  <a:close/>
                </a:path>
              </a:pathLst>
            </a:custGeom>
            <a:noFill/>
            <a:ln w="1000" cap="flat" cmpd="sng">
              <a:solidFill>
                <a:srgbClr val="E7B89C"/>
              </a:solidFill>
              <a:prstDash val="solid"/>
              <a:miter lim="36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7087898" y="4198947"/>
              <a:ext cx="185347" cy="48305"/>
            </a:xfrm>
            <a:custGeom>
              <a:avLst/>
              <a:gdLst/>
              <a:ahLst/>
              <a:cxnLst/>
              <a:rect l="l" t="t" r="r" b="b"/>
              <a:pathLst>
                <a:path w="1957" h="510" extrusionOk="0">
                  <a:moveTo>
                    <a:pt x="0" y="0"/>
                  </a:moveTo>
                  <a:cubicBezTo>
                    <a:pt x="0" y="285"/>
                    <a:pt x="228" y="510"/>
                    <a:pt x="509" y="510"/>
                  </a:cubicBezTo>
                  <a:cubicBezTo>
                    <a:pt x="520" y="510"/>
                    <a:pt x="531" y="510"/>
                    <a:pt x="542" y="509"/>
                  </a:cubicBezTo>
                  <a:lnTo>
                    <a:pt x="1956" y="419"/>
                  </a:lnTo>
                  <a:lnTo>
                    <a:pt x="1956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7225323" y="4227646"/>
              <a:ext cx="63929" cy="31824"/>
            </a:xfrm>
            <a:custGeom>
              <a:avLst/>
              <a:gdLst/>
              <a:ahLst/>
              <a:cxnLst/>
              <a:rect l="l" t="t" r="r" b="b"/>
              <a:pathLst>
                <a:path w="675" h="336" extrusionOk="0">
                  <a:moveTo>
                    <a:pt x="0" y="0"/>
                  </a:moveTo>
                  <a:cubicBezTo>
                    <a:pt x="0" y="188"/>
                    <a:pt x="152" y="336"/>
                    <a:pt x="336" y="336"/>
                  </a:cubicBezTo>
                  <a:cubicBezTo>
                    <a:pt x="523" y="336"/>
                    <a:pt x="675" y="188"/>
                    <a:pt x="675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7387658" y="4184171"/>
              <a:ext cx="185632" cy="51714"/>
            </a:xfrm>
            <a:custGeom>
              <a:avLst/>
              <a:gdLst/>
              <a:ahLst/>
              <a:cxnLst/>
              <a:rect l="l" t="t" r="r" b="b"/>
              <a:pathLst>
                <a:path w="1960" h="546" extrusionOk="0">
                  <a:moveTo>
                    <a:pt x="0" y="1"/>
                  </a:moveTo>
                  <a:lnTo>
                    <a:pt x="0" y="546"/>
                  </a:lnTo>
                  <a:lnTo>
                    <a:pt x="1960" y="546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0"/>
            <p:cNvSpPr/>
            <p:nvPr/>
          </p:nvSpPr>
          <p:spPr>
            <a:xfrm>
              <a:off x="7331873" y="4173658"/>
              <a:ext cx="83155" cy="71131"/>
            </a:xfrm>
            <a:custGeom>
              <a:avLst/>
              <a:gdLst/>
              <a:ahLst/>
              <a:cxnLst/>
              <a:rect l="l" t="t" r="r" b="b"/>
              <a:pathLst>
                <a:path w="878" h="751" extrusionOk="0">
                  <a:moveTo>
                    <a:pt x="501" y="0"/>
                  </a:moveTo>
                  <a:cubicBezTo>
                    <a:pt x="409" y="0"/>
                    <a:pt x="315" y="35"/>
                    <a:pt x="239" y="112"/>
                  </a:cubicBezTo>
                  <a:cubicBezTo>
                    <a:pt x="1" y="346"/>
                    <a:pt x="171" y="751"/>
                    <a:pt x="503" y="751"/>
                  </a:cubicBezTo>
                  <a:cubicBezTo>
                    <a:pt x="708" y="751"/>
                    <a:pt x="878" y="581"/>
                    <a:pt x="878" y="375"/>
                  </a:cubicBezTo>
                  <a:cubicBezTo>
                    <a:pt x="878" y="151"/>
                    <a:pt x="693" y="0"/>
                    <a:pt x="501" y="0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0"/>
            <p:cNvSpPr/>
            <p:nvPr/>
          </p:nvSpPr>
          <p:spPr>
            <a:xfrm>
              <a:off x="7510024" y="4133972"/>
              <a:ext cx="184590" cy="149460"/>
            </a:xfrm>
            <a:custGeom>
              <a:avLst/>
              <a:gdLst/>
              <a:ahLst/>
              <a:cxnLst/>
              <a:rect l="l" t="t" r="r" b="b"/>
              <a:pathLst>
                <a:path w="1949" h="1578" extrusionOk="0">
                  <a:moveTo>
                    <a:pt x="787" y="0"/>
                  </a:moveTo>
                  <a:cubicBezTo>
                    <a:pt x="354" y="0"/>
                    <a:pt x="0" y="353"/>
                    <a:pt x="0" y="787"/>
                  </a:cubicBezTo>
                  <a:cubicBezTo>
                    <a:pt x="0" y="1224"/>
                    <a:pt x="357" y="1577"/>
                    <a:pt x="794" y="1577"/>
                  </a:cubicBezTo>
                  <a:lnTo>
                    <a:pt x="1159" y="1577"/>
                  </a:lnTo>
                  <a:cubicBezTo>
                    <a:pt x="1595" y="1577"/>
                    <a:pt x="1949" y="1224"/>
                    <a:pt x="1949" y="787"/>
                  </a:cubicBezTo>
                  <a:cubicBezTo>
                    <a:pt x="1949" y="354"/>
                    <a:pt x="1595" y="0"/>
                    <a:pt x="1159" y="0"/>
                  </a:cubicBezTo>
                  <a:lnTo>
                    <a:pt x="794" y="0"/>
                  </a:lnTo>
                  <a:cubicBezTo>
                    <a:pt x="792" y="0"/>
                    <a:pt x="790" y="0"/>
                    <a:pt x="787" y="0"/>
                  </a:cubicBez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0"/>
            <p:cNvSpPr/>
            <p:nvPr/>
          </p:nvSpPr>
          <p:spPr>
            <a:xfrm>
              <a:off x="7370515" y="4218363"/>
              <a:ext cx="185347" cy="48399"/>
            </a:xfrm>
            <a:custGeom>
              <a:avLst/>
              <a:gdLst/>
              <a:ahLst/>
              <a:cxnLst/>
              <a:rect l="l" t="t" r="r" b="b"/>
              <a:pathLst>
                <a:path w="1957" h="511" extrusionOk="0">
                  <a:moveTo>
                    <a:pt x="1" y="1"/>
                  </a:moveTo>
                  <a:cubicBezTo>
                    <a:pt x="1" y="283"/>
                    <a:pt x="229" y="511"/>
                    <a:pt x="510" y="511"/>
                  </a:cubicBezTo>
                  <a:cubicBezTo>
                    <a:pt x="521" y="511"/>
                    <a:pt x="531" y="510"/>
                    <a:pt x="542" y="510"/>
                  </a:cubicBezTo>
                  <a:lnTo>
                    <a:pt x="1957" y="419"/>
                  </a:lnTo>
                  <a:lnTo>
                    <a:pt x="1957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A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0"/>
            <p:cNvSpPr/>
            <p:nvPr/>
          </p:nvSpPr>
          <p:spPr>
            <a:xfrm>
              <a:off x="7508319" y="4247062"/>
              <a:ext cx="63645" cy="31919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0" y="1"/>
                  </a:moveTo>
                  <a:cubicBezTo>
                    <a:pt x="0" y="185"/>
                    <a:pt x="148" y="337"/>
                    <a:pt x="336" y="337"/>
                  </a:cubicBezTo>
                  <a:cubicBezTo>
                    <a:pt x="520" y="337"/>
                    <a:pt x="671" y="185"/>
                    <a:pt x="671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46"/>
          <p:cNvSpPr/>
          <p:nvPr/>
        </p:nvSpPr>
        <p:spPr>
          <a:xfrm flipH="1">
            <a:off x="2298764" y="2780047"/>
            <a:ext cx="678305" cy="1453903"/>
          </a:xfrm>
          <a:custGeom>
            <a:avLst/>
            <a:gdLst/>
            <a:ahLst/>
            <a:cxnLst/>
            <a:rect l="l" t="t" r="r" b="b"/>
            <a:pathLst>
              <a:path w="5926" h="12702" extrusionOk="0">
                <a:moveTo>
                  <a:pt x="3568" y="1"/>
                </a:moveTo>
                <a:cubicBezTo>
                  <a:pt x="1839" y="1343"/>
                  <a:pt x="1343" y="4036"/>
                  <a:pt x="1427" y="6173"/>
                </a:cubicBezTo>
                <a:cubicBezTo>
                  <a:pt x="1507" y="8314"/>
                  <a:pt x="1619" y="8534"/>
                  <a:pt x="1619" y="8534"/>
                </a:cubicBezTo>
                <a:cubicBezTo>
                  <a:pt x="1619" y="8534"/>
                  <a:pt x="1" y="8646"/>
                  <a:pt x="137" y="10044"/>
                </a:cubicBezTo>
                <a:cubicBezTo>
                  <a:pt x="253" y="11241"/>
                  <a:pt x="2161" y="12701"/>
                  <a:pt x="3672" y="12701"/>
                </a:cubicBezTo>
                <a:cubicBezTo>
                  <a:pt x="3927" y="12701"/>
                  <a:pt x="4170" y="12660"/>
                  <a:pt x="4391" y="12569"/>
                </a:cubicBezTo>
                <a:cubicBezTo>
                  <a:pt x="5925" y="11938"/>
                  <a:pt x="3568" y="1"/>
                  <a:pt x="3568" y="1"/>
                </a:cubicBezTo>
                <a:close/>
              </a:path>
            </a:pathLst>
          </a:custGeom>
          <a:solidFill>
            <a:srgbClr val="0363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46"/>
          <p:cNvSpPr/>
          <p:nvPr/>
        </p:nvSpPr>
        <p:spPr>
          <a:xfrm flipH="1">
            <a:off x="1300080" y="2555817"/>
            <a:ext cx="1455162" cy="1662911"/>
          </a:xfrm>
          <a:custGeom>
            <a:avLst/>
            <a:gdLst/>
            <a:ahLst/>
            <a:cxnLst/>
            <a:rect l="l" t="t" r="r" b="b"/>
            <a:pathLst>
              <a:path w="12713" h="14528" extrusionOk="0">
                <a:moveTo>
                  <a:pt x="5484" y="1"/>
                </a:moveTo>
                <a:cubicBezTo>
                  <a:pt x="5266" y="1"/>
                  <a:pt x="5049" y="15"/>
                  <a:pt x="4834" y="42"/>
                </a:cubicBezTo>
                <a:cubicBezTo>
                  <a:pt x="4634" y="66"/>
                  <a:pt x="4435" y="102"/>
                  <a:pt x="4235" y="154"/>
                </a:cubicBezTo>
                <a:cubicBezTo>
                  <a:pt x="1562" y="821"/>
                  <a:pt x="0" y="3530"/>
                  <a:pt x="232" y="6626"/>
                </a:cubicBezTo>
                <a:cubicBezTo>
                  <a:pt x="292" y="7485"/>
                  <a:pt x="380" y="8432"/>
                  <a:pt x="480" y="9358"/>
                </a:cubicBezTo>
                <a:cubicBezTo>
                  <a:pt x="759" y="12015"/>
                  <a:pt x="1107" y="14528"/>
                  <a:pt x="1107" y="14528"/>
                </a:cubicBezTo>
                <a:lnTo>
                  <a:pt x="12001" y="14528"/>
                </a:lnTo>
                <a:cubicBezTo>
                  <a:pt x="12001" y="14528"/>
                  <a:pt x="12712" y="7393"/>
                  <a:pt x="11234" y="4237"/>
                </a:cubicBezTo>
                <a:cubicBezTo>
                  <a:pt x="11054" y="3861"/>
                  <a:pt x="10855" y="3494"/>
                  <a:pt x="10635" y="3146"/>
                </a:cubicBezTo>
                <a:cubicBezTo>
                  <a:pt x="10387" y="2763"/>
                  <a:pt x="10115" y="2399"/>
                  <a:pt x="9812" y="2060"/>
                </a:cubicBezTo>
                <a:cubicBezTo>
                  <a:pt x="8554" y="673"/>
                  <a:pt x="7000" y="1"/>
                  <a:pt x="5484" y="1"/>
                </a:cubicBezTo>
                <a:close/>
              </a:path>
            </a:pathLst>
          </a:custGeom>
          <a:solidFill>
            <a:srgbClr val="2679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46"/>
          <p:cNvSpPr/>
          <p:nvPr/>
        </p:nvSpPr>
        <p:spPr>
          <a:xfrm flipH="1">
            <a:off x="1537936" y="2555359"/>
            <a:ext cx="732560" cy="360671"/>
          </a:xfrm>
          <a:custGeom>
            <a:avLst/>
            <a:gdLst/>
            <a:ahLst/>
            <a:cxnLst/>
            <a:rect l="l" t="t" r="r" b="b"/>
            <a:pathLst>
              <a:path w="6400" h="3151" extrusionOk="0">
                <a:moveTo>
                  <a:pt x="1248" y="1"/>
                </a:moveTo>
                <a:cubicBezTo>
                  <a:pt x="1030" y="1"/>
                  <a:pt x="814" y="15"/>
                  <a:pt x="599" y="42"/>
                </a:cubicBezTo>
                <a:cubicBezTo>
                  <a:pt x="396" y="66"/>
                  <a:pt x="196" y="102"/>
                  <a:pt x="0" y="154"/>
                </a:cubicBezTo>
                <a:cubicBezTo>
                  <a:pt x="1526" y="262"/>
                  <a:pt x="4071" y="829"/>
                  <a:pt x="6400" y="3150"/>
                </a:cubicBezTo>
                <a:cubicBezTo>
                  <a:pt x="6152" y="2763"/>
                  <a:pt x="5876" y="2399"/>
                  <a:pt x="5573" y="2060"/>
                </a:cubicBezTo>
                <a:cubicBezTo>
                  <a:pt x="4315" y="673"/>
                  <a:pt x="2761" y="1"/>
                  <a:pt x="12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46"/>
          <p:cNvSpPr/>
          <p:nvPr/>
        </p:nvSpPr>
        <p:spPr>
          <a:xfrm flipH="1">
            <a:off x="2120886" y="4010511"/>
            <a:ext cx="1362104" cy="582271"/>
          </a:xfrm>
          <a:custGeom>
            <a:avLst/>
            <a:gdLst/>
            <a:ahLst/>
            <a:cxnLst/>
            <a:rect l="l" t="t" r="r" b="b"/>
            <a:pathLst>
              <a:path w="11900" h="5087" extrusionOk="0">
                <a:moveTo>
                  <a:pt x="3080" y="1"/>
                </a:moveTo>
                <a:cubicBezTo>
                  <a:pt x="656" y="1"/>
                  <a:pt x="1" y="1980"/>
                  <a:pt x="490" y="3261"/>
                </a:cubicBezTo>
                <a:cubicBezTo>
                  <a:pt x="1001" y="4595"/>
                  <a:pt x="1648" y="5087"/>
                  <a:pt x="3694" y="5087"/>
                </a:cubicBezTo>
                <a:lnTo>
                  <a:pt x="9331" y="5087"/>
                </a:lnTo>
                <a:cubicBezTo>
                  <a:pt x="9331" y="5087"/>
                  <a:pt x="11899" y="2462"/>
                  <a:pt x="8963" y="1327"/>
                </a:cubicBezTo>
                <a:cubicBezTo>
                  <a:pt x="8963" y="1327"/>
                  <a:pt x="6123" y="209"/>
                  <a:pt x="3418" y="13"/>
                </a:cubicBezTo>
                <a:cubicBezTo>
                  <a:pt x="3302" y="5"/>
                  <a:pt x="3189" y="1"/>
                  <a:pt x="3080" y="1"/>
                </a:cubicBezTo>
                <a:close/>
              </a:path>
            </a:pathLst>
          </a:custGeom>
          <a:solidFill>
            <a:srgbClr val="0363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46"/>
          <p:cNvSpPr/>
          <p:nvPr/>
        </p:nvSpPr>
        <p:spPr>
          <a:xfrm flipH="1">
            <a:off x="2304255" y="4010511"/>
            <a:ext cx="1135010" cy="478911"/>
          </a:xfrm>
          <a:custGeom>
            <a:avLst/>
            <a:gdLst/>
            <a:ahLst/>
            <a:cxnLst/>
            <a:rect l="l" t="t" r="r" b="b"/>
            <a:pathLst>
              <a:path w="9916" h="4184" extrusionOk="0">
                <a:moveTo>
                  <a:pt x="2698" y="1"/>
                </a:moveTo>
                <a:cubicBezTo>
                  <a:pt x="1013" y="1"/>
                  <a:pt x="184" y="958"/>
                  <a:pt x="0" y="1971"/>
                </a:cubicBezTo>
                <a:cubicBezTo>
                  <a:pt x="24" y="2102"/>
                  <a:pt x="60" y="2234"/>
                  <a:pt x="108" y="2358"/>
                </a:cubicBezTo>
                <a:cubicBezTo>
                  <a:pt x="619" y="3696"/>
                  <a:pt x="1266" y="4184"/>
                  <a:pt x="3312" y="4184"/>
                </a:cubicBezTo>
                <a:lnTo>
                  <a:pt x="8481" y="4184"/>
                </a:lnTo>
                <a:cubicBezTo>
                  <a:pt x="8793" y="4184"/>
                  <a:pt x="9088" y="4040"/>
                  <a:pt x="9280" y="3788"/>
                </a:cubicBezTo>
                <a:lnTo>
                  <a:pt x="9292" y="3772"/>
                </a:lnTo>
                <a:cubicBezTo>
                  <a:pt x="9915" y="2933"/>
                  <a:pt x="9576" y="1715"/>
                  <a:pt x="8605" y="1335"/>
                </a:cubicBezTo>
                <a:lnTo>
                  <a:pt x="8581" y="1327"/>
                </a:lnTo>
                <a:cubicBezTo>
                  <a:pt x="8581" y="1327"/>
                  <a:pt x="5741" y="209"/>
                  <a:pt x="3036" y="13"/>
                </a:cubicBezTo>
                <a:cubicBezTo>
                  <a:pt x="2920" y="5"/>
                  <a:pt x="2807" y="1"/>
                  <a:pt x="2698" y="1"/>
                </a:cubicBezTo>
                <a:close/>
              </a:path>
            </a:pathLst>
          </a:custGeom>
          <a:solidFill>
            <a:srgbClr val="0363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46"/>
          <p:cNvSpPr/>
          <p:nvPr/>
        </p:nvSpPr>
        <p:spPr>
          <a:xfrm flipH="1">
            <a:off x="1175315" y="3895591"/>
            <a:ext cx="1673671" cy="696733"/>
          </a:xfrm>
          <a:custGeom>
            <a:avLst/>
            <a:gdLst/>
            <a:ahLst/>
            <a:cxnLst/>
            <a:rect l="l" t="t" r="r" b="b"/>
            <a:pathLst>
              <a:path w="14622" h="6087" extrusionOk="0">
                <a:moveTo>
                  <a:pt x="11198" y="1"/>
                </a:moveTo>
                <a:cubicBezTo>
                  <a:pt x="9899" y="1"/>
                  <a:pt x="8347" y="333"/>
                  <a:pt x="7008" y="713"/>
                </a:cubicBezTo>
                <a:cubicBezTo>
                  <a:pt x="4435" y="1449"/>
                  <a:pt x="0" y="3278"/>
                  <a:pt x="740" y="4273"/>
                </a:cubicBezTo>
                <a:cubicBezTo>
                  <a:pt x="1451" y="5220"/>
                  <a:pt x="1962" y="6087"/>
                  <a:pt x="1962" y="6087"/>
                </a:cubicBezTo>
                <a:lnTo>
                  <a:pt x="10467" y="6087"/>
                </a:lnTo>
                <a:cubicBezTo>
                  <a:pt x="13531" y="5771"/>
                  <a:pt x="14622" y="2695"/>
                  <a:pt x="13779" y="1065"/>
                </a:cubicBezTo>
                <a:cubicBezTo>
                  <a:pt x="13375" y="282"/>
                  <a:pt x="12394" y="1"/>
                  <a:pt x="11198" y="1"/>
                </a:cubicBezTo>
                <a:close/>
              </a:path>
            </a:pathLst>
          </a:custGeom>
          <a:solidFill>
            <a:srgbClr val="2679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46"/>
          <p:cNvSpPr/>
          <p:nvPr/>
        </p:nvSpPr>
        <p:spPr>
          <a:xfrm flipH="1">
            <a:off x="1237010" y="3895706"/>
            <a:ext cx="1607855" cy="487610"/>
          </a:xfrm>
          <a:custGeom>
            <a:avLst/>
            <a:gdLst/>
            <a:ahLst/>
            <a:cxnLst/>
            <a:rect l="l" t="t" r="r" b="b"/>
            <a:pathLst>
              <a:path w="14047" h="4260" extrusionOk="0">
                <a:moveTo>
                  <a:pt x="11165" y="0"/>
                </a:moveTo>
                <a:cubicBezTo>
                  <a:pt x="9866" y="0"/>
                  <a:pt x="8312" y="333"/>
                  <a:pt x="6972" y="716"/>
                </a:cubicBezTo>
                <a:cubicBezTo>
                  <a:pt x="4411" y="1448"/>
                  <a:pt x="0" y="3261"/>
                  <a:pt x="696" y="4260"/>
                </a:cubicBezTo>
                <a:cubicBezTo>
                  <a:pt x="1251" y="3237"/>
                  <a:pt x="4782" y="1823"/>
                  <a:pt x="6972" y="1200"/>
                </a:cubicBezTo>
                <a:cubicBezTo>
                  <a:pt x="8311" y="817"/>
                  <a:pt x="9863" y="485"/>
                  <a:pt x="11162" y="485"/>
                </a:cubicBezTo>
                <a:cubicBezTo>
                  <a:pt x="12358" y="485"/>
                  <a:pt x="13339" y="766"/>
                  <a:pt x="13743" y="1547"/>
                </a:cubicBezTo>
                <a:cubicBezTo>
                  <a:pt x="13899" y="1855"/>
                  <a:pt x="13987" y="2191"/>
                  <a:pt x="14006" y="2538"/>
                </a:cubicBezTo>
                <a:cubicBezTo>
                  <a:pt x="14046" y="1999"/>
                  <a:pt x="13959" y="1484"/>
                  <a:pt x="13743" y="1064"/>
                </a:cubicBezTo>
                <a:cubicBezTo>
                  <a:pt x="13339" y="282"/>
                  <a:pt x="12359" y="0"/>
                  <a:pt x="111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46"/>
          <p:cNvSpPr/>
          <p:nvPr/>
        </p:nvSpPr>
        <p:spPr>
          <a:xfrm flipH="1">
            <a:off x="1992463" y="3964841"/>
            <a:ext cx="856523" cy="627483"/>
          </a:xfrm>
          <a:custGeom>
            <a:avLst/>
            <a:gdLst/>
            <a:ahLst/>
            <a:cxnLst/>
            <a:rect l="l" t="t" r="r" b="b"/>
            <a:pathLst>
              <a:path w="7483" h="5482" extrusionOk="0">
                <a:moveTo>
                  <a:pt x="7407" y="1"/>
                </a:moveTo>
                <a:lnTo>
                  <a:pt x="7407" y="1"/>
                </a:lnTo>
                <a:cubicBezTo>
                  <a:pt x="7275" y="37"/>
                  <a:pt x="7139" y="73"/>
                  <a:pt x="7008" y="112"/>
                </a:cubicBezTo>
                <a:cubicBezTo>
                  <a:pt x="4435" y="844"/>
                  <a:pt x="0" y="2673"/>
                  <a:pt x="740" y="3668"/>
                </a:cubicBezTo>
                <a:cubicBezTo>
                  <a:pt x="1451" y="4615"/>
                  <a:pt x="1962" y="5482"/>
                  <a:pt x="1962" y="5482"/>
                </a:cubicBezTo>
                <a:lnTo>
                  <a:pt x="7483" y="5482"/>
                </a:lnTo>
                <a:cubicBezTo>
                  <a:pt x="6584" y="4583"/>
                  <a:pt x="6288" y="3336"/>
                  <a:pt x="6720" y="2154"/>
                </a:cubicBezTo>
                <a:lnTo>
                  <a:pt x="7407" y="1"/>
                </a:lnTo>
                <a:close/>
              </a:path>
            </a:pathLst>
          </a:custGeom>
          <a:solidFill>
            <a:srgbClr val="006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46"/>
          <p:cNvSpPr/>
          <p:nvPr/>
        </p:nvSpPr>
        <p:spPr>
          <a:xfrm flipH="1">
            <a:off x="1215034" y="4105743"/>
            <a:ext cx="1567221" cy="486580"/>
          </a:xfrm>
          <a:custGeom>
            <a:avLst/>
            <a:gdLst/>
            <a:ahLst/>
            <a:cxnLst/>
            <a:rect l="l" t="t" r="r" b="b"/>
            <a:pathLst>
              <a:path w="13692" h="4251" extrusionOk="0">
                <a:moveTo>
                  <a:pt x="13436" y="0"/>
                </a:moveTo>
                <a:lnTo>
                  <a:pt x="13436" y="0"/>
                </a:lnTo>
                <a:cubicBezTo>
                  <a:pt x="13228" y="1494"/>
                  <a:pt x="12049" y="3096"/>
                  <a:pt x="9884" y="3320"/>
                </a:cubicBezTo>
                <a:lnTo>
                  <a:pt x="1379" y="3320"/>
                </a:lnTo>
                <a:cubicBezTo>
                  <a:pt x="1379" y="3320"/>
                  <a:pt x="940" y="2577"/>
                  <a:pt x="312" y="1714"/>
                </a:cubicBezTo>
                <a:cubicBezTo>
                  <a:pt x="77" y="1982"/>
                  <a:pt x="1" y="2225"/>
                  <a:pt x="157" y="2437"/>
                </a:cubicBezTo>
                <a:cubicBezTo>
                  <a:pt x="868" y="3384"/>
                  <a:pt x="1379" y="4251"/>
                  <a:pt x="1379" y="4251"/>
                </a:cubicBezTo>
                <a:lnTo>
                  <a:pt x="9884" y="4251"/>
                </a:lnTo>
                <a:cubicBezTo>
                  <a:pt x="12517" y="3979"/>
                  <a:pt x="13691" y="1678"/>
                  <a:pt x="13436" y="0"/>
                </a:cubicBezTo>
                <a:close/>
              </a:path>
            </a:pathLst>
          </a:custGeom>
          <a:solidFill>
            <a:srgbClr val="006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46"/>
          <p:cNvSpPr/>
          <p:nvPr/>
        </p:nvSpPr>
        <p:spPr>
          <a:xfrm flipH="1">
            <a:off x="2263628" y="3111643"/>
            <a:ext cx="117553" cy="905971"/>
          </a:xfrm>
          <a:custGeom>
            <a:avLst/>
            <a:gdLst/>
            <a:ahLst/>
            <a:cxnLst/>
            <a:rect l="l" t="t" r="r" b="b"/>
            <a:pathLst>
              <a:path w="1027" h="7915" fill="none" extrusionOk="0">
                <a:moveTo>
                  <a:pt x="144" y="0"/>
                </a:moveTo>
                <a:cubicBezTo>
                  <a:pt x="144" y="0"/>
                  <a:pt x="0" y="1334"/>
                  <a:pt x="516" y="4331"/>
                </a:cubicBezTo>
                <a:cubicBezTo>
                  <a:pt x="1027" y="7327"/>
                  <a:pt x="979" y="7914"/>
                  <a:pt x="979" y="7914"/>
                </a:cubicBezTo>
              </a:path>
            </a:pathLst>
          </a:custGeom>
          <a:noFill/>
          <a:ln w="9525" cap="rnd" cmpd="sng">
            <a:solidFill>
              <a:srgbClr val="18CB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46"/>
          <p:cNvSpPr/>
          <p:nvPr/>
        </p:nvSpPr>
        <p:spPr>
          <a:xfrm flipH="1">
            <a:off x="1172114" y="2759787"/>
            <a:ext cx="1036229" cy="1451613"/>
          </a:xfrm>
          <a:custGeom>
            <a:avLst/>
            <a:gdLst/>
            <a:ahLst/>
            <a:cxnLst/>
            <a:rect l="l" t="t" r="r" b="b"/>
            <a:pathLst>
              <a:path w="9053" h="12682" extrusionOk="0">
                <a:moveTo>
                  <a:pt x="4081" y="1"/>
                </a:moveTo>
                <a:cubicBezTo>
                  <a:pt x="3888" y="1"/>
                  <a:pt x="3779" y="46"/>
                  <a:pt x="3779" y="46"/>
                </a:cubicBezTo>
                <a:cubicBezTo>
                  <a:pt x="3388" y="154"/>
                  <a:pt x="3124" y="402"/>
                  <a:pt x="2957" y="741"/>
                </a:cubicBezTo>
                <a:cubicBezTo>
                  <a:pt x="2493" y="1676"/>
                  <a:pt x="2773" y="3294"/>
                  <a:pt x="3120" y="4428"/>
                </a:cubicBezTo>
                <a:cubicBezTo>
                  <a:pt x="3596" y="5970"/>
                  <a:pt x="4111" y="7269"/>
                  <a:pt x="4111" y="7269"/>
                </a:cubicBezTo>
                <a:cubicBezTo>
                  <a:pt x="4111" y="7269"/>
                  <a:pt x="2297" y="8244"/>
                  <a:pt x="783" y="9290"/>
                </a:cubicBezTo>
                <a:cubicBezTo>
                  <a:pt x="520" y="9474"/>
                  <a:pt x="268" y="9662"/>
                  <a:pt x="32" y="9842"/>
                </a:cubicBezTo>
                <a:cubicBezTo>
                  <a:pt x="0" y="10229"/>
                  <a:pt x="20" y="10617"/>
                  <a:pt x="96" y="10996"/>
                </a:cubicBezTo>
                <a:cubicBezTo>
                  <a:pt x="212" y="11583"/>
                  <a:pt x="492" y="12254"/>
                  <a:pt x="1123" y="12682"/>
                </a:cubicBezTo>
                <a:cubicBezTo>
                  <a:pt x="1123" y="12682"/>
                  <a:pt x="1470" y="12610"/>
                  <a:pt x="2010" y="12474"/>
                </a:cubicBezTo>
                <a:cubicBezTo>
                  <a:pt x="3799" y="12019"/>
                  <a:pt x="7726" y="10840"/>
                  <a:pt x="8390" y="9102"/>
                </a:cubicBezTo>
                <a:cubicBezTo>
                  <a:pt x="9053" y="7369"/>
                  <a:pt x="7934" y="4353"/>
                  <a:pt x="6792" y="2387"/>
                </a:cubicBezTo>
                <a:cubicBezTo>
                  <a:pt x="6636" y="2127"/>
                  <a:pt x="6488" y="1888"/>
                  <a:pt x="6336" y="1672"/>
                </a:cubicBezTo>
                <a:cubicBezTo>
                  <a:pt x="6168" y="1416"/>
                  <a:pt x="5981" y="1177"/>
                  <a:pt x="5777" y="949"/>
                </a:cubicBezTo>
                <a:cubicBezTo>
                  <a:pt x="5037" y="145"/>
                  <a:pt x="4425" y="1"/>
                  <a:pt x="4081" y="1"/>
                </a:cubicBezTo>
                <a:close/>
              </a:path>
            </a:pathLst>
          </a:custGeom>
          <a:solidFill>
            <a:srgbClr val="2679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46"/>
          <p:cNvSpPr/>
          <p:nvPr/>
        </p:nvSpPr>
        <p:spPr>
          <a:xfrm flipH="1">
            <a:off x="1482997" y="2759902"/>
            <a:ext cx="386998" cy="191381"/>
          </a:xfrm>
          <a:custGeom>
            <a:avLst/>
            <a:gdLst/>
            <a:ahLst/>
            <a:cxnLst/>
            <a:rect l="l" t="t" r="r" b="b"/>
            <a:pathLst>
              <a:path w="3381" h="1672" extrusionOk="0">
                <a:moveTo>
                  <a:pt x="1121" y="1"/>
                </a:moveTo>
                <a:cubicBezTo>
                  <a:pt x="931" y="1"/>
                  <a:pt x="823" y="45"/>
                  <a:pt x="823" y="45"/>
                </a:cubicBezTo>
                <a:cubicBezTo>
                  <a:pt x="432" y="153"/>
                  <a:pt x="168" y="405"/>
                  <a:pt x="1" y="740"/>
                </a:cubicBezTo>
                <a:cubicBezTo>
                  <a:pt x="251" y="523"/>
                  <a:pt x="618" y="324"/>
                  <a:pt x="1130" y="324"/>
                </a:cubicBezTo>
                <a:cubicBezTo>
                  <a:pt x="1238" y="324"/>
                  <a:pt x="1353" y="333"/>
                  <a:pt x="1475" y="353"/>
                </a:cubicBezTo>
                <a:cubicBezTo>
                  <a:pt x="2090" y="453"/>
                  <a:pt x="2773" y="1016"/>
                  <a:pt x="3380" y="1671"/>
                </a:cubicBezTo>
                <a:cubicBezTo>
                  <a:pt x="3208" y="1419"/>
                  <a:pt x="3021" y="1180"/>
                  <a:pt x="2821" y="952"/>
                </a:cubicBezTo>
                <a:cubicBezTo>
                  <a:pt x="2078" y="145"/>
                  <a:pt x="1464" y="1"/>
                  <a:pt x="11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46"/>
          <p:cNvSpPr/>
          <p:nvPr/>
        </p:nvSpPr>
        <p:spPr>
          <a:xfrm flipH="1">
            <a:off x="1172114" y="3033008"/>
            <a:ext cx="1025241" cy="1178391"/>
          </a:xfrm>
          <a:custGeom>
            <a:avLst/>
            <a:gdLst/>
            <a:ahLst/>
            <a:cxnLst/>
            <a:rect l="l" t="t" r="r" b="b"/>
            <a:pathLst>
              <a:path w="8957" h="10295" extrusionOk="0">
                <a:moveTo>
                  <a:pt x="6692" y="0"/>
                </a:moveTo>
                <a:cubicBezTo>
                  <a:pt x="7151" y="1219"/>
                  <a:pt x="8034" y="3743"/>
                  <a:pt x="7958" y="4626"/>
                </a:cubicBezTo>
                <a:cubicBezTo>
                  <a:pt x="7916" y="5087"/>
                  <a:pt x="7486" y="5225"/>
                  <a:pt x="6985" y="5225"/>
                </a:cubicBezTo>
                <a:cubicBezTo>
                  <a:pt x="6258" y="5225"/>
                  <a:pt x="5380" y="4933"/>
                  <a:pt x="5325" y="4914"/>
                </a:cubicBezTo>
                <a:lnTo>
                  <a:pt x="5325" y="4914"/>
                </a:lnTo>
                <a:cubicBezTo>
                  <a:pt x="5377" y="4938"/>
                  <a:pt x="6196" y="5325"/>
                  <a:pt x="6432" y="5992"/>
                </a:cubicBezTo>
                <a:cubicBezTo>
                  <a:pt x="6672" y="6652"/>
                  <a:pt x="3440" y="8046"/>
                  <a:pt x="0" y="8609"/>
                </a:cubicBezTo>
                <a:cubicBezTo>
                  <a:pt x="116" y="9196"/>
                  <a:pt x="396" y="9867"/>
                  <a:pt x="1027" y="10295"/>
                </a:cubicBezTo>
                <a:cubicBezTo>
                  <a:pt x="1027" y="10295"/>
                  <a:pt x="1374" y="10223"/>
                  <a:pt x="1914" y="10087"/>
                </a:cubicBezTo>
                <a:cubicBezTo>
                  <a:pt x="3703" y="9632"/>
                  <a:pt x="7630" y="8453"/>
                  <a:pt x="8294" y="6715"/>
                </a:cubicBezTo>
                <a:cubicBezTo>
                  <a:pt x="8957" y="4982"/>
                  <a:pt x="7838" y="1966"/>
                  <a:pt x="6692" y="0"/>
                </a:cubicBezTo>
                <a:close/>
              </a:path>
            </a:pathLst>
          </a:custGeom>
          <a:solidFill>
            <a:srgbClr val="006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46"/>
          <p:cNvSpPr/>
          <p:nvPr/>
        </p:nvSpPr>
        <p:spPr>
          <a:xfrm flipH="1">
            <a:off x="1934778" y="3823595"/>
            <a:ext cx="295542" cy="387799"/>
          </a:xfrm>
          <a:custGeom>
            <a:avLst/>
            <a:gdLst/>
            <a:ahLst/>
            <a:cxnLst/>
            <a:rect l="l" t="t" r="r" b="b"/>
            <a:pathLst>
              <a:path w="2582" h="3388" extrusionOk="0">
                <a:moveTo>
                  <a:pt x="975" y="0"/>
                </a:moveTo>
                <a:cubicBezTo>
                  <a:pt x="712" y="184"/>
                  <a:pt x="456" y="368"/>
                  <a:pt x="224" y="548"/>
                </a:cubicBezTo>
                <a:cubicBezTo>
                  <a:pt x="224" y="548"/>
                  <a:pt x="1" y="2505"/>
                  <a:pt x="1315" y="3388"/>
                </a:cubicBezTo>
                <a:cubicBezTo>
                  <a:pt x="1315" y="3388"/>
                  <a:pt x="1662" y="3320"/>
                  <a:pt x="2202" y="3180"/>
                </a:cubicBezTo>
                <a:cubicBezTo>
                  <a:pt x="2581" y="1335"/>
                  <a:pt x="1491" y="352"/>
                  <a:pt x="975" y="0"/>
                </a:cubicBezTo>
                <a:close/>
              </a:path>
            </a:pathLst>
          </a:custGeom>
          <a:solidFill>
            <a:srgbClr val="18CB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46"/>
          <p:cNvSpPr/>
          <p:nvPr/>
        </p:nvSpPr>
        <p:spPr>
          <a:xfrm flipH="1">
            <a:off x="2077055" y="3886206"/>
            <a:ext cx="130373" cy="325188"/>
          </a:xfrm>
          <a:custGeom>
            <a:avLst/>
            <a:gdLst/>
            <a:ahLst/>
            <a:cxnLst/>
            <a:rect l="l" t="t" r="r" b="b"/>
            <a:pathLst>
              <a:path w="1139" h="2841" extrusionOk="0">
                <a:moveTo>
                  <a:pt x="24" y="1"/>
                </a:moveTo>
                <a:cubicBezTo>
                  <a:pt x="24" y="1"/>
                  <a:pt x="16" y="84"/>
                  <a:pt x="12" y="220"/>
                </a:cubicBezTo>
                <a:cubicBezTo>
                  <a:pt x="0" y="696"/>
                  <a:pt x="52" y="1830"/>
                  <a:pt x="791" y="2573"/>
                </a:cubicBezTo>
                <a:cubicBezTo>
                  <a:pt x="891" y="2673"/>
                  <a:pt x="999" y="2761"/>
                  <a:pt x="1115" y="2841"/>
                </a:cubicBezTo>
                <a:cubicBezTo>
                  <a:pt x="1131" y="2705"/>
                  <a:pt x="1139" y="2569"/>
                  <a:pt x="1139" y="2433"/>
                </a:cubicBezTo>
                <a:cubicBezTo>
                  <a:pt x="1127" y="1618"/>
                  <a:pt x="819" y="839"/>
                  <a:pt x="268" y="236"/>
                </a:cubicBezTo>
                <a:cubicBezTo>
                  <a:pt x="192" y="152"/>
                  <a:pt x="112" y="76"/>
                  <a:pt x="24" y="1"/>
                </a:cubicBezTo>
                <a:close/>
              </a:path>
            </a:pathLst>
          </a:custGeom>
          <a:solidFill>
            <a:srgbClr val="18CB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46"/>
          <p:cNvSpPr/>
          <p:nvPr/>
        </p:nvSpPr>
        <p:spPr>
          <a:xfrm flipH="1">
            <a:off x="2077052" y="3895935"/>
            <a:ext cx="518057" cy="351514"/>
          </a:xfrm>
          <a:custGeom>
            <a:avLst/>
            <a:gdLst/>
            <a:ahLst/>
            <a:cxnLst/>
            <a:rect l="l" t="t" r="r" b="b"/>
            <a:pathLst>
              <a:path w="4526" h="3071" extrusionOk="0">
                <a:moveTo>
                  <a:pt x="1873" y="0"/>
                </a:moveTo>
                <a:cubicBezTo>
                  <a:pt x="1758" y="0"/>
                  <a:pt x="1660" y="6"/>
                  <a:pt x="1590" y="19"/>
                </a:cubicBezTo>
                <a:cubicBezTo>
                  <a:pt x="1162" y="103"/>
                  <a:pt x="2069" y="539"/>
                  <a:pt x="2069" y="539"/>
                </a:cubicBezTo>
                <a:cubicBezTo>
                  <a:pt x="2069" y="539"/>
                  <a:pt x="631" y="611"/>
                  <a:pt x="231" y="1062"/>
                </a:cubicBezTo>
                <a:cubicBezTo>
                  <a:pt x="0" y="1324"/>
                  <a:pt x="365" y="1380"/>
                  <a:pt x="714" y="1380"/>
                </a:cubicBezTo>
                <a:cubicBezTo>
                  <a:pt x="951" y="1380"/>
                  <a:pt x="1180" y="1355"/>
                  <a:pt x="1214" y="1350"/>
                </a:cubicBezTo>
                <a:lnTo>
                  <a:pt x="1214" y="1350"/>
                </a:lnTo>
                <a:cubicBezTo>
                  <a:pt x="1142" y="1370"/>
                  <a:pt x="135" y="1621"/>
                  <a:pt x="175" y="1857"/>
                </a:cubicBezTo>
                <a:cubicBezTo>
                  <a:pt x="199" y="1990"/>
                  <a:pt x="452" y="2022"/>
                  <a:pt x="691" y="2022"/>
                </a:cubicBezTo>
                <a:cubicBezTo>
                  <a:pt x="863" y="2022"/>
                  <a:pt x="1027" y="2005"/>
                  <a:pt x="1094" y="1997"/>
                </a:cubicBezTo>
                <a:lnTo>
                  <a:pt x="1094" y="1997"/>
                </a:lnTo>
                <a:cubicBezTo>
                  <a:pt x="942" y="2021"/>
                  <a:pt x="299" y="2133"/>
                  <a:pt x="311" y="2432"/>
                </a:cubicBezTo>
                <a:cubicBezTo>
                  <a:pt x="317" y="2581"/>
                  <a:pt x="516" y="2624"/>
                  <a:pt x="743" y="2624"/>
                </a:cubicBezTo>
                <a:cubicBezTo>
                  <a:pt x="961" y="2624"/>
                  <a:pt x="1206" y="2584"/>
                  <a:pt x="1330" y="2560"/>
                </a:cubicBezTo>
                <a:lnTo>
                  <a:pt x="1330" y="2560"/>
                </a:lnTo>
                <a:cubicBezTo>
                  <a:pt x="1126" y="2604"/>
                  <a:pt x="715" y="2696"/>
                  <a:pt x="831" y="2968"/>
                </a:cubicBezTo>
                <a:cubicBezTo>
                  <a:pt x="862" y="3039"/>
                  <a:pt x="1020" y="3070"/>
                  <a:pt x="1258" y="3070"/>
                </a:cubicBezTo>
                <a:cubicBezTo>
                  <a:pt x="1941" y="3070"/>
                  <a:pt x="3284" y="2811"/>
                  <a:pt x="4178" y="2488"/>
                </a:cubicBezTo>
                <a:cubicBezTo>
                  <a:pt x="4302" y="2444"/>
                  <a:pt x="4422" y="2400"/>
                  <a:pt x="4526" y="2348"/>
                </a:cubicBezTo>
                <a:cubicBezTo>
                  <a:pt x="4514" y="1533"/>
                  <a:pt x="4206" y="754"/>
                  <a:pt x="3655" y="151"/>
                </a:cubicBezTo>
                <a:cubicBezTo>
                  <a:pt x="3587" y="143"/>
                  <a:pt x="3519" y="143"/>
                  <a:pt x="3455" y="143"/>
                </a:cubicBezTo>
                <a:lnTo>
                  <a:pt x="3399" y="135"/>
                </a:lnTo>
                <a:cubicBezTo>
                  <a:pt x="3185" y="106"/>
                  <a:pt x="2372" y="0"/>
                  <a:pt x="1873" y="0"/>
                </a:cubicBezTo>
                <a:close/>
              </a:path>
            </a:pathLst>
          </a:custGeom>
          <a:solidFill>
            <a:srgbClr val="E2A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46"/>
          <p:cNvSpPr/>
          <p:nvPr/>
        </p:nvSpPr>
        <p:spPr>
          <a:xfrm flipH="1">
            <a:off x="2701671" y="3671246"/>
            <a:ext cx="332056" cy="247697"/>
          </a:xfrm>
          <a:custGeom>
            <a:avLst/>
            <a:gdLst/>
            <a:ahLst/>
            <a:cxnLst/>
            <a:rect l="l" t="t" r="r" b="b"/>
            <a:pathLst>
              <a:path w="2901" h="2164" extrusionOk="0">
                <a:moveTo>
                  <a:pt x="1814" y="1"/>
                </a:moveTo>
                <a:cubicBezTo>
                  <a:pt x="1814" y="1"/>
                  <a:pt x="1" y="1175"/>
                  <a:pt x="624" y="1795"/>
                </a:cubicBezTo>
                <a:cubicBezTo>
                  <a:pt x="884" y="2052"/>
                  <a:pt x="1285" y="2164"/>
                  <a:pt x="1672" y="2164"/>
                </a:cubicBezTo>
                <a:cubicBezTo>
                  <a:pt x="2211" y="2164"/>
                  <a:pt x="2724" y="1946"/>
                  <a:pt x="2789" y="1599"/>
                </a:cubicBezTo>
                <a:cubicBezTo>
                  <a:pt x="2901" y="1000"/>
                  <a:pt x="2421" y="229"/>
                  <a:pt x="2421" y="229"/>
                </a:cubicBezTo>
                <a:lnTo>
                  <a:pt x="1814" y="1"/>
                </a:lnTo>
                <a:close/>
              </a:path>
            </a:pathLst>
          </a:custGeom>
          <a:solidFill>
            <a:srgbClr val="0363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46"/>
          <p:cNvSpPr/>
          <p:nvPr/>
        </p:nvSpPr>
        <p:spPr>
          <a:xfrm flipH="1">
            <a:off x="2664472" y="3636679"/>
            <a:ext cx="186803" cy="106336"/>
          </a:xfrm>
          <a:custGeom>
            <a:avLst/>
            <a:gdLst/>
            <a:ahLst/>
            <a:cxnLst/>
            <a:rect l="l" t="t" r="r" b="b"/>
            <a:pathLst>
              <a:path w="1632" h="929" extrusionOk="0">
                <a:moveTo>
                  <a:pt x="928" y="1"/>
                </a:moveTo>
                <a:cubicBezTo>
                  <a:pt x="587" y="1"/>
                  <a:pt x="268" y="227"/>
                  <a:pt x="268" y="227"/>
                </a:cubicBezTo>
                <a:cubicBezTo>
                  <a:pt x="268" y="227"/>
                  <a:pt x="1" y="874"/>
                  <a:pt x="700" y="926"/>
                </a:cubicBezTo>
                <a:cubicBezTo>
                  <a:pt x="725" y="928"/>
                  <a:pt x="750" y="929"/>
                  <a:pt x="775" y="929"/>
                </a:cubicBezTo>
                <a:cubicBezTo>
                  <a:pt x="1420" y="929"/>
                  <a:pt x="1631" y="291"/>
                  <a:pt x="1227" y="71"/>
                </a:cubicBezTo>
                <a:cubicBezTo>
                  <a:pt x="1131" y="20"/>
                  <a:pt x="1028" y="1"/>
                  <a:pt x="928" y="1"/>
                </a:cubicBezTo>
                <a:close/>
              </a:path>
            </a:pathLst>
          </a:custGeom>
          <a:solidFill>
            <a:srgbClr val="E2A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46"/>
          <p:cNvSpPr/>
          <p:nvPr/>
        </p:nvSpPr>
        <p:spPr>
          <a:xfrm flipH="1">
            <a:off x="2717582" y="3264678"/>
            <a:ext cx="205918" cy="596121"/>
          </a:xfrm>
          <a:custGeom>
            <a:avLst/>
            <a:gdLst/>
            <a:ahLst/>
            <a:cxnLst/>
            <a:rect l="l" t="t" r="r" b="b"/>
            <a:pathLst>
              <a:path w="1799" h="5208" extrusionOk="0">
                <a:moveTo>
                  <a:pt x="198" y="0"/>
                </a:moveTo>
                <a:cubicBezTo>
                  <a:pt x="196" y="0"/>
                  <a:pt x="194" y="1"/>
                  <a:pt x="192" y="1"/>
                </a:cubicBezTo>
                <a:lnTo>
                  <a:pt x="20" y="53"/>
                </a:lnTo>
                <a:cubicBezTo>
                  <a:pt x="8" y="57"/>
                  <a:pt x="0" y="73"/>
                  <a:pt x="4" y="85"/>
                </a:cubicBezTo>
                <a:lnTo>
                  <a:pt x="1578" y="5191"/>
                </a:lnTo>
                <a:cubicBezTo>
                  <a:pt x="1578" y="5201"/>
                  <a:pt x="1589" y="5208"/>
                  <a:pt x="1600" y="5208"/>
                </a:cubicBezTo>
                <a:cubicBezTo>
                  <a:pt x="1602" y="5208"/>
                  <a:pt x="1604" y="5208"/>
                  <a:pt x="1606" y="5207"/>
                </a:cubicBezTo>
                <a:lnTo>
                  <a:pt x="1778" y="5155"/>
                </a:lnTo>
                <a:cubicBezTo>
                  <a:pt x="1790" y="5151"/>
                  <a:pt x="1798" y="5139"/>
                  <a:pt x="1794" y="5127"/>
                </a:cubicBezTo>
                <a:lnTo>
                  <a:pt x="220" y="17"/>
                </a:lnTo>
                <a:cubicBezTo>
                  <a:pt x="217" y="8"/>
                  <a:pt x="208" y="0"/>
                  <a:pt x="198" y="0"/>
                </a:cubicBezTo>
                <a:close/>
              </a:path>
            </a:pathLst>
          </a:custGeom>
          <a:solidFill>
            <a:srgbClr val="FFDB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46"/>
          <p:cNvSpPr/>
          <p:nvPr/>
        </p:nvSpPr>
        <p:spPr>
          <a:xfrm flipH="1">
            <a:off x="2756957" y="3606804"/>
            <a:ext cx="271276" cy="339725"/>
          </a:xfrm>
          <a:custGeom>
            <a:avLst/>
            <a:gdLst/>
            <a:ahLst/>
            <a:cxnLst/>
            <a:rect l="l" t="t" r="r" b="b"/>
            <a:pathLst>
              <a:path w="2370" h="2968" extrusionOk="0">
                <a:moveTo>
                  <a:pt x="1185" y="1"/>
                </a:moveTo>
                <a:cubicBezTo>
                  <a:pt x="633" y="1"/>
                  <a:pt x="694" y="466"/>
                  <a:pt x="959" y="680"/>
                </a:cubicBezTo>
                <a:cubicBezTo>
                  <a:pt x="959" y="680"/>
                  <a:pt x="927" y="674"/>
                  <a:pt x="880" y="674"/>
                </a:cubicBezTo>
                <a:cubicBezTo>
                  <a:pt x="745" y="674"/>
                  <a:pt x="485" y="724"/>
                  <a:pt x="500" y="1115"/>
                </a:cubicBezTo>
                <a:cubicBezTo>
                  <a:pt x="500" y="1115"/>
                  <a:pt x="108" y="1239"/>
                  <a:pt x="240" y="1722"/>
                </a:cubicBezTo>
                <a:cubicBezTo>
                  <a:pt x="76" y="1842"/>
                  <a:pt x="0" y="2046"/>
                  <a:pt x="48" y="2242"/>
                </a:cubicBezTo>
                <a:cubicBezTo>
                  <a:pt x="60" y="2298"/>
                  <a:pt x="80" y="2350"/>
                  <a:pt x="108" y="2402"/>
                </a:cubicBezTo>
                <a:cubicBezTo>
                  <a:pt x="291" y="2747"/>
                  <a:pt x="770" y="2967"/>
                  <a:pt x="1075" y="2967"/>
                </a:cubicBezTo>
                <a:cubicBezTo>
                  <a:pt x="1151" y="2967"/>
                  <a:pt x="1216" y="2954"/>
                  <a:pt x="1263" y="2925"/>
                </a:cubicBezTo>
                <a:cubicBezTo>
                  <a:pt x="1499" y="2781"/>
                  <a:pt x="1375" y="2533"/>
                  <a:pt x="1375" y="2533"/>
                </a:cubicBezTo>
                <a:lnTo>
                  <a:pt x="1375" y="2533"/>
                </a:lnTo>
                <a:cubicBezTo>
                  <a:pt x="1375" y="2533"/>
                  <a:pt x="1458" y="2560"/>
                  <a:pt x="1555" y="2560"/>
                </a:cubicBezTo>
                <a:cubicBezTo>
                  <a:pt x="1702" y="2560"/>
                  <a:pt x="1882" y="2499"/>
                  <a:pt x="1858" y="2194"/>
                </a:cubicBezTo>
                <a:cubicBezTo>
                  <a:pt x="1858" y="2194"/>
                  <a:pt x="2333" y="1950"/>
                  <a:pt x="2066" y="1475"/>
                </a:cubicBezTo>
                <a:lnTo>
                  <a:pt x="2066" y="1475"/>
                </a:lnTo>
                <a:cubicBezTo>
                  <a:pt x="2066" y="1475"/>
                  <a:pt x="2074" y="1476"/>
                  <a:pt x="2088" y="1476"/>
                </a:cubicBezTo>
                <a:cubicBezTo>
                  <a:pt x="2144" y="1476"/>
                  <a:pt x="2292" y="1463"/>
                  <a:pt x="2333" y="1331"/>
                </a:cubicBezTo>
                <a:cubicBezTo>
                  <a:pt x="2369" y="1207"/>
                  <a:pt x="2282" y="963"/>
                  <a:pt x="2126" y="720"/>
                </a:cubicBezTo>
                <a:cubicBezTo>
                  <a:pt x="1902" y="364"/>
                  <a:pt x="1535" y="9"/>
                  <a:pt x="1199" y="1"/>
                </a:cubicBezTo>
                <a:cubicBezTo>
                  <a:pt x="1194" y="1"/>
                  <a:pt x="1189" y="1"/>
                  <a:pt x="1185" y="1"/>
                </a:cubicBezTo>
                <a:close/>
              </a:path>
            </a:pathLst>
          </a:custGeom>
          <a:solidFill>
            <a:srgbClr val="F2B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46"/>
          <p:cNvSpPr/>
          <p:nvPr/>
        </p:nvSpPr>
        <p:spPr>
          <a:xfrm flipH="1">
            <a:off x="2756957" y="3688187"/>
            <a:ext cx="265782" cy="258342"/>
          </a:xfrm>
          <a:custGeom>
            <a:avLst/>
            <a:gdLst/>
            <a:ahLst/>
            <a:cxnLst/>
            <a:rect l="l" t="t" r="r" b="b"/>
            <a:pathLst>
              <a:path w="2322" h="2257" extrusionOk="0">
                <a:moveTo>
                  <a:pt x="2078" y="1"/>
                </a:moveTo>
                <a:cubicBezTo>
                  <a:pt x="2134" y="149"/>
                  <a:pt x="2154" y="284"/>
                  <a:pt x="2034" y="308"/>
                </a:cubicBezTo>
                <a:cubicBezTo>
                  <a:pt x="2014" y="312"/>
                  <a:pt x="1993" y="314"/>
                  <a:pt x="1970" y="314"/>
                </a:cubicBezTo>
                <a:cubicBezTo>
                  <a:pt x="1682" y="314"/>
                  <a:pt x="1191" y="9"/>
                  <a:pt x="1191" y="9"/>
                </a:cubicBezTo>
                <a:lnTo>
                  <a:pt x="1191" y="9"/>
                </a:lnTo>
                <a:cubicBezTo>
                  <a:pt x="1191" y="9"/>
                  <a:pt x="1938" y="660"/>
                  <a:pt x="1718" y="856"/>
                </a:cubicBezTo>
                <a:cubicBezTo>
                  <a:pt x="1669" y="899"/>
                  <a:pt x="1609" y="916"/>
                  <a:pt x="1545" y="916"/>
                </a:cubicBezTo>
                <a:cubicBezTo>
                  <a:pt x="1318" y="916"/>
                  <a:pt x="1043" y="704"/>
                  <a:pt x="1027" y="692"/>
                </a:cubicBezTo>
                <a:lnTo>
                  <a:pt x="1027" y="692"/>
                </a:lnTo>
                <a:cubicBezTo>
                  <a:pt x="1043" y="720"/>
                  <a:pt x="1415" y="1251"/>
                  <a:pt x="1091" y="1291"/>
                </a:cubicBezTo>
                <a:cubicBezTo>
                  <a:pt x="1060" y="1295"/>
                  <a:pt x="1029" y="1297"/>
                  <a:pt x="997" y="1297"/>
                </a:cubicBezTo>
                <a:cubicBezTo>
                  <a:pt x="706" y="1297"/>
                  <a:pt x="414" y="1131"/>
                  <a:pt x="396" y="1123"/>
                </a:cubicBezTo>
                <a:lnTo>
                  <a:pt x="396" y="1123"/>
                </a:lnTo>
                <a:cubicBezTo>
                  <a:pt x="528" y="1355"/>
                  <a:pt x="855" y="1699"/>
                  <a:pt x="855" y="1699"/>
                </a:cubicBezTo>
                <a:cubicBezTo>
                  <a:pt x="855" y="1699"/>
                  <a:pt x="751" y="1723"/>
                  <a:pt x="605" y="1723"/>
                </a:cubicBezTo>
                <a:cubicBezTo>
                  <a:pt x="429" y="1723"/>
                  <a:pt x="192" y="1688"/>
                  <a:pt x="0" y="1531"/>
                </a:cubicBezTo>
                <a:lnTo>
                  <a:pt x="0" y="1531"/>
                </a:lnTo>
                <a:cubicBezTo>
                  <a:pt x="12" y="1587"/>
                  <a:pt x="32" y="1639"/>
                  <a:pt x="60" y="1691"/>
                </a:cubicBezTo>
                <a:cubicBezTo>
                  <a:pt x="243" y="2036"/>
                  <a:pt x="722" y="2256"/>
                  <a:pt x="1027" y="2256"/>
                </a:cubicBezTo>
                <a:cubicBezTo>
                  <a:pt x="1103" y="2256"/>
                  <a:pt x="1168" y="2243"/>
                  <a:pt x="1215" y="2214"/>
                </a:cubicBezTo>
                <a:cubicBezTo>
                  <a:pt x="1451" y="2070"/>
                  <a:pt x="1327" y="1822"/>
                  <a:pt x="1327" y="1822"/>
                </a:cubicBezTo>
                <a:lnTo>
                  <a:pt x="1327" y="1822"/>
                </a:lnTo>
                <a:cubicBezTo>
                  <a:pt x="1327" y="1822"/>
                  <a:pt x="1410" y="1849"/>
                  <a:pt x="1507" y="1849"/>
                </a:cubicBezTo>
                <a:cubicBezTo>
                  <a:pt x="1654" y="1849"/>
                  <a:pt x="1834" y="1788"/>
                  <a:pt x="1810" y="1483"/>
                </a:cubicBezTo>
                <a:cubicBezTo>
                  <a:pt x="1810" y="1483"/>
                  <a:pt x="2285" y="1239"/>
                  <a:pt x="2018" y="764"/>
                </a:cubicBezTo>
                <a:lnTo>
                  <a:pt x="2018" y="764"/>
                </a:lnTo>
                <a:cubicBezTo>
                  <a:pt x="2018" y="764"/>
                  <a:pt x="2026" y="765"/>
                  <a:pt x="2040" y="765"/>
                </a:cubicBezTo>
                <a:cubicBezTo>
                  <a:pt x="2096" y="765"/>
                  <a:pt x="2244" y="752"/>
                  <a:pt x="2285" y="620"/>
                </a:cubicBezTo>
                <a:cubicBezTo>
                  <a:pt x="2321" y="496"/>
                  <a:pt x="2234" y="252"/>
                  <a:pt x="2078" y="1"/>
                </a:cubicBezTo>
                <a:close/>
              </a:path>
            </a:pathLst>
          </a:custGeom>
          <a:solidFill>
            <a:srgbClr val="E2A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46"/>
          <p:cNvSpPr/>
          <p:nvPr/>
        </p:nvSpPr>
        <p:spPr>
          <a:xfrm flipH="1">
            <a:off x="2446534" y="4044392"/>
            <a:ext cx="580783" cy="94317"/>
          </a:xfrm>
          <a:custGeom>
            <a:avLst/>
            <a:gdLst/>
            <a:ahLst/>
            <a:cxnLst/>
            <a:rect l="l" t="t" r="r" b="b"/>
            <a:pathLst>
              <a:path w="5074" h="824" extrusionOk="0">
                <a:moveTo>
                  <a:pt x="452" y="1"/>
                </a:moveTo>
                <a:cubicBezTo>
                  <a:pt x="0" y="256"/>
                  <a:pt x="88" y="824"/>
                  <a:pt x="88" y="824"/>
                </a:cubicBezTo>
                <a:lnTo>
                  <a:pt x="4710" y="824"/>
                </a:lnTo>
                <a:cubicBezTo>
                  <a:pt x="4738" y="516"/>
                  <a:pt x="4866" y="224"/>
                  <a:pt x="5074" y="1"/>
                </a:cubicBezTo>
                <a:close/>
              </a:path>
            </a:pathLst>
          </a:custGeom>
          <a:solidFill>
            <a:srgbClr val="18CB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46"/>
          <p:cNvSpPr/>
          <p:nvPr/>
        </p:nvSpPr>
        <p:spPr>
          <a:xfrm flipH="1">
            <a:off x="2446531" y="3816269"/>
            <a:ext cx="1052254" cy="228238"/>
          </a:xfrm>
          <a:custGeom>
            <a:avLst/>
            <a:gdLst/>
            <a:ahLst/>
            <a:cxnLst/>
            <a:rect l="l" t="t" r="r" b="b"/>
            <a:pathLst>
              <a:path w="9193" h="1994" extrusionOk="0">
                <a:moveTo>
                  <a:pt x="1" y="0"/>
                </a:moveTo>
                <a:lnTo>
                  <a:pt x="4571" y="1994"/>
                </a:lnTo>
                <a:lnTo>
                  <a:pt x="9193" y="1994"/>
                </a:lnTo>
                <a:lnTo>
                  <a:pt x="9189" y="1990"/>
                </a:lnTo>
                <a:cubicBezTo>
                  <a:pt x="9169" y="1938"/>
                  <a:pt x="8402" y="376"/>
                  <a:pt x="4643" y="0"/>
                </a:cubicBezTo>
                <a:close/>
              </a:path>
            </a:pathLst>
          </a:custGeom>
          <a:solidFill>
            <a:srgbClr val="FFDB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46"/>
          <p:cNvSpPr/>
          <p:nvPr/>
        </p:nvSpPr>
        <p:spPr>
          <a:xfrm flipH="1">
            <a:off x="2975577" y="3816727"/>
            <a:ext cx="548275" cy="321983"/>
          </a:xfrm>
          <a:custGeom>
            <a:avLst/>
            <a:gdLst/>
            <a:ahLst/>
            <a:cxnLst/>
            <a:rect l="l" t="t" r="r" b="b"/>
            <a:pathLst>
              <a:path w="4790" h="2813" extrusionOk="0">
                <a:moveTo>
                  <a:pt x="220" y="0"/>
                </a:moveTo>
                <a:lnTo>
                  <a:pt x="0" y="815"/>
                </a:lnTo>
                <a:cubicBezTo>
                  <a:pt x="0" y="815"/>
                  <a:pt x="2429" y="1534"/>
                  <a:pt x="4426" y="2813"/>
                </a:cubicBezTo>
                <a:cubicBezTo>
                  <a:pt x="4450" y="2505"/>
                  <a:pt x="4578" y="2217"/>
                  <a:pt x="4790" y="1990"/>
                </a:cubicBezTo>
                <a:cubicBezTo>
                  <a:pt x="4790" y="1990"/>
                  <a:pt x="4055" y="376"/>
                  <a:pt x="220" y="0"/>
                </a:cubicBezTo>
                <a:close/>
              </a:path>
            </a:pathLst>
          </a:custGeom>
          <a:solidFill>
            <a:srgbClr val="734D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46"/>
          <p:cNvSpPr/>
          <p:nvPr/>
        </p:nvSpPr>
        <p:spPr>
          <a:xfrm flipH="1">
            <a:off x="1862093" y="3719320"/>
            <a:ext cx="601844" cy="97064"/>
          </a:xfrm>
          <a:custGeom>
            <a:avLst/>
            <a:gdLst/>
            <a:ahLst/>
            <a:cxnLst/>
            <a:rect l="l" t="t" r="r" b="b"/>
            <a:pathLst>
              <a:path w="5258" h="848" extrusionOk="0">
                <a:moveTo>
                  <a:pt x="0" y="0"/>
                </a:moveTo>
                <a:lnTo>
                  <a:pt x="316" y="847"/>
                </a:lnTo>
                <a:lnTo>
                  <a:pt x="5257" y="847"/>
                </a:lnTo>
                <a:lnTo>
                  <a:pt x="4838" y="0"/>
                </a:lnTo>
                <a:close/>
              </a:path>
            </a:pathLst>
          </a:custGeom>
          <a:solidFill>
            <a:srgbClr val="FFDB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46"/>
          <p:cNvSpPr/>
          <p:nvPr/>
        </p:nvSpPr>
        <p:spPr>
          <a:xfrm flipH="1">
            <a:off x="1862090" y="3816269"/>
            <a:ext cx="1075146" cy="321983"/>
          </a:xfrm>
          <a:custGeom>
            <a:avLst/>
            <a:gdLst/>
            <a:ahLst/>
            <a:cxnLst/>
            <a:rect l="l" t="t" r="r" b="b"/>
            <a:pathLst>
              <a:path w="9393" h="2813" extrusionOk="0">
                <a:moveTo>
                  <a:pt x="4455" y="0"/>
                </a:moveTo>
                <a:lnTo>
                  <a:pt x="947" y="703"/>
                </a:lnTo>
                <a:lnTo>
                  <a:pt x="0" y="2813"/>
                </a:lnTo>
                <a:cubicBezTo>
                  <a:pt x="750" y="2749"/>
                  <a:pt x="1470" y="2710"/>
                  <a:pt x="2148" y="2710"/>
                </a:cubicBezTo>
                <a:cubicBezTo>
                  <a:pt x="2442" y="2710"/>
                  <a:pt x="2728" y="2717"/>
                  <a:pt x="3005" y="2733"/>
                </a:cubicBezTo>
                <a:cubicBezTo>
                  <a:pt x="3051" y="2735"/>
                  <a:pt x="3098" y="2737"/>
                  <a:pt x="3144" y="2737"/>
                </a:cubicBezTo>
                <a:cubicBezTo>
                  <a:pt x="3670" y="2737"/>
                  <a:pt x="4137" y="2569"/>
                  <a:pt x="4575" y="2245"/>
                </a:cubicBezTo>
                <a:cubicBezTo>
                  <a:pt x="5701" y="1430"/>
                  <a:pt x="6944" y="787"/>
                  <a:pt x="8258" y="336"/>
                </a:cubicBezTo>
                <a:cubicBezTo>
                  <a:pt x="8641" y="208"/>
                  <a:pt x="9021" y="80"/>
                  <a:pt x="9392" y="0"/>
                </a:cubicBezTo>
                <a:close/>
              </a:path>
            </a:pathLst>
          </a:custGeom>
          <a:solidFill>
            <a:srgbClr val="A86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46"/>
          <p:cNvSpPr/>
          <p:nvPr/>
        </p:nvSpPr>
        <p:spPr>
          <a:xfrm flipH="1">
            <a:off x="1991547" y="3854614"/>
            <a:ext cx="894067" cy="303440"/>
          </a:xfrm>
          <a:custGeom>
            <a:avLst/>
            <a:gdLst/>
            <a:ahLst/>
            <a:cxnLst/>
            <a:rect l="l" t="t" r="r" b="b"/>
            <a:pathLst>
              <a:path w="7811" h="2651" extrusionOk="0">
                <a:moveTo>
                  <a:pt x="3908" y="1"/>
                </a:moveTo>
                <a:cubicBezTo>
                  <a:pt x="2046" y="744"/>
                  <a:pt x="792" y="1579"/>
                  <a:pt x="1" y="2478"/>
                </a:cubicBezTo>
                <a:cubicBezTo>
                  <a:pt x="132" y="2570"/>
                  <a:pt x="1253" y="2650"/>
                  <a:pt x="2186" y="2650"/>
                </a:cubicBezTo>
                <a:cubicBezTo>
                  <a:pt x="2905" y="2650"/>
                  <a:pt x="3512" y="2603"/>
                  <a:pt x="3472" y="2478"/>
                </a:cubicBezTo>
                <a:cubicBezTo>
                  <a:pt x="3472" y="2478"/>
                  <a:pt x="5614" y="812"/>
                  <a:pt x="781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46"/>
          <p:cNvSpPr/>
          <p:nvPr/>
        </p:nvSpPr>
        <p:spPr>
          <a:xfrm flipH="1">
            <a:off x="2427763" y="3719320"/>
            <a:ext cx="547932" cy="419391"/>
          </a:xfrm>
          <a:custGeom>
            <a:avLst/>
            <a:gdLst/>
            <a:ahLst/>
            <a:cxnLst/>
            <a:rect l="l" t="t" r="r" b="b"/>
            <a:pathLst>
              <a:path w="4787" h="3664" extrusionOk="0">
                <a:moveTo>
                  <a:pt x="4471" y="0"/>
                </a:moveTo>
                <a:cubicBezTo>
                  <a:pt x="4471" y="0"/>
                  <a:pt x="81" y="835"/>
                  <a:pt x="1" y="2841"/>
                </a:cubicBezTo>
                <a:cubicBezTo>
                  <a:pt x="1" y="2841"/>
                  <a:pt x="324" y="3005"/>
                  <a:pt x="336" y="3664"/>
                </a:cubicBezTo>
                <a:cubicBezTo>
                  <a:pt x="336" y="3664"/>
                  <a:pt x="1056" y="2265"/>
                  <a:pt x="4787" y="847"/>
                </a:cubicBezTo>
                <a:lnTo>
                  <a:pt x="4471" y="0"/>
                </a:lnTo>
                <a:close/>
              </a:path>
            </a:pathLst>
          </a:custGeom>
          <a:solidFill>
            <a:srgbClr val="734D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46"/>
          <p:cNvSpPr/>
          <p:nvPr/>
        </p:nvSpPr>
        <p:spPr>
          <a:xfrm flipH="1">
            <a:off x="2488082" y="4138594"/>
            <a:ext cx="916501" cy="454187"/>
          </a:xfrm>
          <a:custGeom>
            <a:avLst/>
            <a:gdLst/>
            <a:ahLst/>
            <a:cxnLst/>
            <a:rect l="l" t="t" r="r" b="b"/>
            <a:pathLst>
              <a:path w="8007" h="3968" extrusionOk="0">
                <a:moveTo>
                  <a:pt x="3384" y="1"/>
                </a:moveTo>
                <a:cubicBezTo>
                  <a:pt x="3384" y="1"/>
                  <a:pt x="1663" y="1331"/>
                  <a:pt x="1" y="3968"/>
                </a:cubicBezTo>
                <a:lnTo>
                  <a:pt x="4523" y="3968"/>
                </a:lnTo>
                <a:cubicBezTo>
                  <a:pt x="4523" y="3968"/>
                  <a:pt x="5610" y="1774"/>
                  <a:pt x="8006" y="1"/>
                </a:cubicBezTo>
                <a:close/>
              </a:path>
            </a:pathLst>
          </a:custGeom>
          <a:solidFill>
            <a:srgbClr val="A86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46"/>
          <p:cNvSpPr/>
          <p:nvPr/>
        </p:nvSpPr>
        <p:spPr>
          <a:xfrm flipH="1">
            <a:off x="2492203" y="4138594"/>
            <a:ext cx="870716" cy="454187"/>
          </a:xfrm>
          <a:custGeom>
            <a:avLst/>
            <a:gdLst/>
            <a:ahLst/>
            <a:cxnLst/>
            <a:rect l="l" t="t" r="r" b="b"/>
            <a:pathLst>
              <a:path w="7607" h="3968" extrusionOk="0">
                <a:moveTo>
                  <a:pt x="3380" y="1"/>
                </a:moveTo>
                <a:cubicBezTo>
                  <a:pt x="3380" y="1"/>
                  <a:pt x="1658" y="1331"/>
                  <a:pt x="0" y="3968"/>
                </a:cubicBezTo>
                <a:lnTo>
                  <a:pt x="4199" y="3968"/>
                </a:lnTo>
                <a:cubicBezTo>
                  <a:pt x="4199" y="3968"/>
                  <a:pt x="5929" y="1563"/>
                  <a:pt x="7606" y="1"/>
                </a:cubicBezTo>
                <a:close/>
              </a:path>
            </a:pathLst>
          </a:custGeom>
          <a:solidFill>
            <a:srgbClr val="B06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46"/>
          <p:cNvSpPr/>
          <p:nvPr/>
        </p:nvSpPr>
        <p:spPr>
          <a:xfrm flipH="1">
            <a:off x="2492205" y="4138594"/>
            <a:ext cx="606422" cy="454187"/>
          </a:xfrm>
          <a:custGeom>
            <a:avLst/>
            <a:gdLst/>
            <a:ahLst/>
            <a:cxnLst/>
            <a:rect l="l" t="t" r="r" b="b"/>
            <a:pathLst>
              <a:path w="5298" h="3968" extrusionOk="0">
                <a:moveTo>
                  <a:pt x="1075" y="1"/>
                </a:moveTo>
                <a:cubicBezTo>
                  <a:pt x="1075" y="1"/>
                  <a:pt x="895" y="137"/>
                  <a:pt x="600" y="408"/>
                </a:cubicBezTo>
                <a:cubicBezTo>
                  <a:pt x="839" y="712"/>
                  <a:pt x="891" y="1115"/>
                  <a:pt x="747" y="1471"/>
                </a:cubicBezTo>
                <a:cubicBezTo>
                  <a:pt x="500" y="2062"/>
                  <a:pt x="144" y="3033"/>
                  <a:pt x="0" y="3968"/>
                </a:cubicBezTo>
                <a:lnTo>
                  <a:pt x="1890" y="3968"/>
                </a:lnTo>
                <a:cubicBezTo>
                  <a:pt x="1890" y="3968"/>
                  <a:pt x="3620" y="1563"/>
                  <a:pt x="5297" y="1"/>
                </a:cubicBezTo>
                <a:close/>
              </a:path>
            </a:pathLst>
          </a:custGeom>
          <a:solidFill>
            <a:srgbClr val="C396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46"/>
          <p:cNvSpPr/>
          <p:nvPr/>
        </p:nvSpPr>
        <p:spPr>
          <a:xfrm flipH="1">
            <a:off x="2101659" y="4138136"/>
            <a:ext cx="916501" cy="454187"/>
          </a:xfrm>
          <a:custGeom>
            <a:avLst/>
            <a:gdLst/>
            <a:ahLst/>
            <a:cxnLst/>
            <a:rect l="l" t="t" r="r" b="b"/>
            <a:pathLst>
              <a:path w="8007" h="3968" extrusionOk="0">
                <a:moveTo>
                  <a:pt x="0" y="1"/>
                </a:moveTo>
                <a:cubicBezTo>
                  <a:pt x="1682" y="1563"/>
                  <a:pt x="3412" y="3968"/>
                  <a:pt x="3412" y="3968"/>
                </a:cubicBezTo>
                <a:lnTo>
                  <a:pt x="8006" y="3968"/>
                </a:lnTo>
                <a:cubicBezTo>
                  <a:pt x="6820" y="2318"/>
                  <a:pt x="5777" y="1167"/>
                  <a:pt x="5174" y="544"/>
                </a:cubicBezTo>
                <a:cubicBezTo>
                  <a:pt x="4838" y="200"/>
                  <a:pt x="4379" y="5"/>
                  <a:pt x="3895" y="1"/>
                </a:cubicBezTo>
                <a:close/>
              </a:path>
            </a:pathLst>
          </a:custGeom>
          <a:solidFill>
            <a:srgbClr val="A86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46"/>
          <p:cNvSpPr/>
          <p:nvPr/>
        </p:nvSpPr>
        <p:spPr>
          <a:xfrm flipH="1">
            <a:off x="2102117" y="4130352"/>
            <a:ext cx="870831" cy="462429"/>
          </a:xfrm>
          <a:custGeom>
            <a:avLst/>
            <a:gdLst/>
            <a:ahLst/>
            <a:cxnLst/>
            <a:rect l="l" t="t" r="r" b="b"/>
            <a:pathLst>
              <a:path w="7608" h="4040" extrusionOk="0">
                <a:moveTo>
                  <a:pt x="2248" y="1"/>
                </a:moveTo>
                <a:cubicBezTo>
                  <a:pt x="1515" y="1"/>
                  <a:pt x="764" y="27"/>
                  <a:pt x="1" y="73"/>
                </a:cubicBezTo>
                <a:cubicBezTo>
                  <a:pt x="1683" y="1631"/>
                  <a:pt x="3412" y="4040"/>
                  <a:pt x="3412" y="4040"/>
                </a:cubicBezTo>
                <a:lnTo>
                  <a:pt x="7607" y="4040"/>
                </a:lnTo>
                <a:cubicBezTo>
                  <a:pt x="5945" y="1403"/>
                  <a:pt x="4223" y="73"/>
                  <a:pt x="4223" y="73"/>
                </a:cubicBezTo>
                <a:cubicBezTo>
                  <a:pt x="3582" y="23"/>
                  <a:pt x="2922" y="1"/>
                  <a:pt x="2248" y="1"/>
                </a:cubicBezTo>
                <a:close/>
              </a:path>
            </a:pathLst>
          </a:custGeom>
          <a:solidFill>
            <a:srgbClr val="B06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46"/>
          <p:cNvSpPr/>
          <p:nvPr/>
        </p:nvSpPr>
        <p:spPr>
          <a:xfrm flipH="1">
            <a:off x="2107614" y="2525828"/>
            <a:ext cx="470670" cy="546558"/>
          </a:xfrm>
          <a:custGeom>
            <a:avLst/>
            <a:gdLst/>
            <a:ahLst/>
            <a:cxnLst/>
            <a:rect l="l" t="t" r="r" b="b"/>
            <a:pathLst>
              <a:path w="4112" h="4775" extrusionOk="0">
                <a:moveTo>
                  <a:pt x="3336" y="1"/>
                </a:moveTo>
                <a:cubicBezTo>
                  <a:pt x="3336" y="1"/>
                  <a:pt x="0" y="1223"/>
                  <a:pt x="240" y="2901"/>
                </a:cubicBezTo>
                <a:cubicBezTo>
                  <a:pt x="476" y="4579"/>
                  <a:pt x="1886" y="4775"/>
                  <a:pt x="1886" y="4775"/>
                </a:cubicBezTo>
                <a:cubicBezTo>
                  <a:pt x="4035" y="4775"/>
                  <a:pt x="4111" y="632"/>
                  <a:pt x="4111" y="632"/>
                </a:cubicBezTo>
                <a:lnTo>
                  <a:pt x="3336" y="1"/>
                </a:lnTo>
                <a:close/>
              </a:path>
            </a:pathLst>
          </a:custGeom>
          <a:solidFill>
            <a:srgbClr val="F2B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46"/>
          <p:cNvSpPr/>
          <p:nvPr/>
        </p:nvSpPr>
        <p:spPr>
          <a:xfrm flipH="1">
            <a:off x="2079800" y="2541394"/>
            <a:ext cx="485207" cy="539691"/>
          </a:xfrm>
          <a:custGeom>
            <a:avLst/>
            <a:gdLst/>
            <a:ahLst/>
            <a:cxnLst/>
            <a:rect l="l" t="t" r="r" b="b"/>
            <a:pathLst>
              <a:path w="4239" h="4715" extrusionOk="0">
                <a:moveTo>
                  <a:pt x="3568" y="1"/>
                </a:moveTo>
                <a:cubicBezTo>
                  <a:pt x="3512" y="891"/>
                  <a:pt x="3328" y="1770"/>
                  <a:pt x="3028" y="2613"/>
                </a:cubicBezTo>
                <a:cubicBezTo>
                  <a:pt x="2533" y="3952"/>
                  <a:pt x="1846" y="3612"/>
                  <a:pt x="1806" y="4591"/>
                </a:cubicBezTo>
                <a:cubicBezTo>
                  <a:pt x="1806" y="4591"/>
                  <a:pt x="1782" y="4151"/>
                  <a:pt x="1211" y="3864"/>
                </a:cubicBezTo>
                <a:cubicBezTo>
                  <a:pt x="592" y="3552"/>
                  <a:pt x="468" y="2677"/>
                  <a:pt x="468" y="2677"/>
                </a:cubicBezTo>
                <a:lnTo>
                  <a:pt x="0" y="2973"/>
                </a:lnTo>
                <a:cubicBezTo>
                  <a:pt x="0" y="2973"/>
                  <a:pt x="432" y="4715"/>
                  <a:pt x="1750" y="4715"/>
                </a:cubicBezTo>
                <a:cubicBezTo>
                  <a:pt x="3404" y="4715"/>
                  <a:pt x="4239" y="2521"/>
                  <a:pt x="4239" y="496"/>
                </a:cubicBezTo>
                <a:lnTo>
                  <a:pt x="3568" y="1"/>
                </a:lnTo>
                <a:close/>
              </a:path>
            </a:pathLst>
          </a:custGeom>
          <a:solidFill>
            <a:srgbClr val="18CB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46"/>
          <p:cNvSpPr/>
          <p:nvPr/>
        </p:nvSpPr>
        <p:spPr>
          <a:xfrm flipH="1">
            <a:off x="2131420" y="2047263"/>
            <a:ext cx="701999" cy="871861"/>
          </a:xfrm>
          <a:custGeom>
            <a:avLst/>
            <a:gdLst/>
            <a:ahLst/>
            <a:cxnLst/>
            <a:rect l="l" t="t" r="r" b="b"/>
            <a:pathLst>
              <a:path w="6133" h="7617" extrusionOk="0">
                <a:moveTo>
                  <a:pt x="3037" y="1"/>
                </a:moveTo>
                <a:cubicBezTo>
                  <a:pt x="2909" y="1"/>
                  <a:pt x="2781" y="8"/>
                  <a:pt x="2653" y="23"/>
                </a:cubicBezTo>
                <a:cubicBezTo>
                  <a:pt x="2545" y="35"/>
                  <a:pt x="2433" y="55"/>
                  <a:pt x="2325" y="79"/>
                </a:cubicBezTo>
                <a:cubicBezTo>
                  <a:pt x="1115" y="347"/>
                  <a:pt x="408" y="1194"/>
                  <a:pt x="168" y="2284"/>
                </a:cubicBezTo>
                <a:cubicBezTo>
                  <a:pt x="0" y="3043"/>
                  <a:pt x="60" y="3914"/>
                  <a:pt x="328" y="4789"/>
                </a:cubicBezTo>
                <a:cubicBezTo>
                  <a:pt x="875" y="6563"/>
                  <a:pt x="1263" y="7529"/>
                  <a:pt x="2449" y="7613"/>
                </a:cubicBezTo>
                <a:cubicBezTo>
                  <a:pt x="2501" y="7616"/>
                  <a:pt x="2553" y="7617"/>
                  <a:pt x="2605" y="7617"/>
                </a:cubicBezTo>
                <a:cubicBezTo>
                  <a:pt x="2835" y="7617"/>
                  <a:pt x="3068" y="7595"/>
                  <a:pt x="3292" y="7549"/>
                </a:cubicBezTo>
                <a:cubicBezTo>
                  <a:pt x="5166" y="7198"/>
                  <a:pt x="5413" y="4689"/>
                  <a:pt x="5413" y="4689"/>
                </a:cubicBezTo>
                <a:cubicBezTo>
                  <a:pt x="5413" y="4689"/>
                  <a:pt x="5453" y="4649"/>
                  <a:pt x="5517" y="4573"/>
                </a:cubicBezTo>
                <a:cubicBezTo>
                  <a:pt x="5813" y="4218"/>
                  <a:pt x="6009" y="3790"/>
                  <a:pt x="6089" y="3339"/>
                </a:cubicBezTo>
                <a:cubicBezTo>
                  <a:pt x="6132" y="3063"/>
                  <a:pt x="6132" y="2784"/>
                  <a:pt x="6081" y="2512"/>
                </a:cubicBezTo>
                <a:cubicBezTo>
                  <a:pt x="6073" y="2460"/>
                  <a:pt x="6061" y="2408"/>
                  <a:pt x="6049" y="2360"/>
                </a:cubicBezTo>
                <a:cubicBezTo>
                  <a:pt x="5693" y="874"/>
                  <a:pt x="4511" y="111"/>
                  <a:pt x="3304" y="11"/>
                </a:cubicBezTo>
                <a:lnTo>
                  <a:pt x="3252" y="7"/>
                </a:lnTo>
                <a:cubicBezTo>
                  <a:pt x="3180" y="3"/>
                  <a:pt x="3109" y="1"/>
                  <a:pt x="3037" y="1"/>
                </a:cubicBezTo>
                <a:close/>
              </a:path>
            </a:pathLst>
          </a:custGeom>
          <a:solidFill>
            <a:srgbClr val="F2B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46"/>
          <p:cNvSpPr/>
          <p:nvPr/>
        </p:nvSpPr>
        <p:spPr>
          <a:xfrm flipH="1">
            <a:off x="2130964" y="2048522"/>
            <a:ext cx="422138" cy="870373"/>
          </a:xfrm>
          <a:custGeom>
            <a:avLst/>
            <a:gdLst/>
            <a:ahLst/>
            <a:cxnLst/>
            <a:rect l="l" t="t" r="r" b="b"/>
            <a:pathLst>
              <a:path w="3688" h="7604" extrusionOk="0">
                <a:moveTo>
                  <a:pt x="855" y="0"/>
                </a:moveTo>
                <a:cubicBezTo>
                  <a:pt x="871" y="228"/>
                  <a:pt x="935" y="567"/>
                  <a:pt x="1043" y="1083"/>
                </a:cubicBezTo>
                <a:cubicBezTo>
                  <a:pt x="1043" y="1083"/>
                  <a:pt x="1566" y="4003"/>
                  <a:pt x="1498" y="5609"/>
                </a:cubicBezTo>
                <a:cubicBezTo>
                  <a:pt x="1446" y="6795"/>
                  <a:pt x="907" y="7407"/>
                  <a:pt x="0" y="7598"/>
                </a:cubicBezTo>
                <a:cubicBezTo>
                  <a:pt x="57" y="7602"/>
                  <a:pt x="115" y="7603"/>
                  <a:pt x="172" y="7603"/>
                </a:cubicBezTo>
                <a:cubicBezTo>
                  <a:pt x="397" y="7603"/>
                  <a:pt x="624" y="7579"/>
                  <a:pt x="843" y="7534"/>
                </a:cubicBezTo>
                <a:cubicBezTo>
                  <a:pt x="2717" y="7187"/>
                  <a:pt x="2964" y="4674"/>
                  <a:pt x="2964" y="4674"/>
                </a:cubicBezTo>
                <a:cubicBezTo>
                  <a:pt x="3316" y="4303"/>
                  <a:pt x="3552" y="3835"/>
                  <a:pt x="3640" y="3328"/>
                </a:cubicBezTo>
                <a:cubicBezTo>
                  <a:pt x="3687" y="3052"/>
                  <a:pt x="3683" y="2773"/>
                  <a:pt x="3636" y="2497"/>
                </a:cubicBezTo>
                <a:cubicBezTo>
                  <a:pt x="3624" y="2445"/>
                  <a:pt x="3616" y="2397"/>
                  <a:pt x="3604" y="2345"/>
                </a:cubicBezTo>
                <a:cubicBezTo>
                  <a:pt x="3248" y="863"/>
                  <a:pt x="2066" y="96"/>
                  <a:pt x="855" y="0"/>
                </a:cubicBezTo>
                <a:close/>
              </a:path>
            </a:pathLst>
          </a:custGeom>
          <a:solidFill>
            <a:srgbClr val="E2A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46"/>
          <p:cNvSpPr/>
          <p:nvPr/>
        </p:nvSpPr>
        <p:spPr>
          <a:xfrm flipH="1">
            <a:off x="2131423" y="2048522"/>
            <a:ext cx="329309" cy="522750"/>
          </a:xfrm>
          <a:custGeom>
            <a:avLst/>
            <a:gdLst/>
            <a:ahLst/>
            <a:cxnLst/>
            <a:rect l="l" t="t" r="r" b="b"/>
            <a:pathLst>
              <a:path w="2877" h="4567" extrusionOk="0">
                <a:moveTo>
                  <a:pt x="0" y="0"/>
                </a:moveTo>
                <a:lnTo>
                  <a:pt x="44" y="372"/>
                </a:lnTo>
                <a:cubicBezTo>
                  <a:pt x="44" y="372"/>
                  <a:pt x="180" y="2113"/>
                  <a:pt x="316" y="2441"/>
                </a:cubicBezTo>
                <a:cubicBezTo>
                  <a:pt x="400" y="2633"/>
                  <a:pt x="783" y="2900"/>
                  <a:pt x="1083" y="3092"/>
                </a:cubicBezTo>
                <a:cubicBezTo>
                  <a:pt x="1330" y="3244"/>
                  <a:pt x="1494" y="3500"/>
                  <a:pt x="1526" y="3791"/>
                </a:cubicBezTo>
                <a:lnTo>
                  <a:pt x="1622" y="4566"/>
                </a:lnTo>
                <a:cubicBezTo>
                  <a:pt x="1622" y="4566"/>
                  <a:pt x="2129" y="3552"/>
                  <a:pt x="2597" y="3416"/>
                </a:cubicBezTo>
                <a:cubicBezTo>
                  <a:pt x="2677" y="3392"/>
                  <a:pt x="2757" y="3360"/>
                  <a:pt x="2833" y="3328"/>
                </a:cubicBezTo>
                <a:cubicBezTo>
                  <a:pt x="2876" y="3056"/>
                  <a:pt x="2876" y="2777"/>
                  <a:pt x="2829" y="2505"/>
                </a:cubicBezTo>
                <a:cubicBezTo>
                  <a:pt x="2817" y="2453"/>
                  <a:pt x="2809" y="2401"/>
                  <a:pt x="2797" y="2353"/>
                </a:cubicBezTo>
                <a:cubicBezTo>
                  <a:pt x="2433" y="847"/>
                  <a:pt x="1227" y="80"/>
                  <a:pt x="0" y="0"/>
                </a:cubicBezTo>
                <a:close/>
              </a:path>
            </a:pathLst>
          </a:custGeom>
          <a:solidFill>
            <a:srgbClr val="A86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46"/>
          <p:cNvSpPr/>
          <p:nvPr/>
        </p:nvSpPr>
        <p:spPr>
          <a:xfrm flipH="1">
            <a:off x="2136581" y="2047375"/>
            <a:ext cx="678294" cy="287873"/>
          </a:xfrm>
          <a:custGeom>
            <a:avLst/>
            <a:gdLst/>
            <a:ahLst/>
            <a:cxnLst/>
            <a:rect l="l" t="t" r="r" b="b"/>
            <a:pathLst>
              <a:path w="5909" h="2515" extrusionOk="0">
                <a:moveTo>
                  <a:pt x="2863" y="0"/>
                </a:moveTo>
                <a:cubicBezTo>
                  <a:pt x="2623" y="0"/>
                  <a:pt x="2384" y="26"/>
                  <a:pt x="2153" y="78"/>
                </a:cubicBezTo>
                <a:cubicBezTo>
                  <a:pt x="943" y="346"/>
                  <a:pt x="236" y="1193"/>
                  <a:pt x="0" y="2287"/>
                </a:cubicBezTo>
                <a:cubicBezTo>
                  <a:pt x="470" y="2052"/>
                  <a:pt x="1361" y="1714"/>
                  <a:pt x="2576" y="1714"/>
                </a:cubicBezTo>
                <a:cubicBezTo>
                  <a:pt x="3510" y="1714"/>
                  <a:pt x="4636" y="1914"/>
                  <a:pt x="5909" y="2515"/>
                </a:cubicBezTo>
                <a:cubicBezTo>
                  <a:pt x="5901" y="2463"/>
                  <a:pt x="5889" y="2411"/>
                  <a:pt x="5877" y="2363"/>
                </a:cubicBezTo>
                <a:cubicBezTo>
                  <a:pt x="5495" y="765"/>
                  <a:pt x="4161" y="0"/>
                  <a:pt x="2863" y="0"/>
                </a:cubicBezTo>
                <a:close/>
              </a:path>
            </a:pathLst>
          </a:custGeom>
          <a:solidFill>
            <a:srgbClr val="FFDB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46"/>
          <p:cNvSpPr/>
          <p:nvPr/>
        </p:nvSpPr>
        <p:spPr>
          <a:xfrm flipH="1">
            <a:off x="2130827" y="2047263"/>
            <a:ext cx="398444" cy="523551"/>
          </a:xfrm>
          <a:custGeom>
            <a:avLst/>
            <a:gdLst/>
            <a:ahLst/>
            <a:cxnLst/>
            <a:rect l="l" t="t" r="r" b="b"/>
            <a:pathLst>
              <a:path w="3481" h="4574" extrusionOk="0">
                <a:moveTo>
                  <a:pt x="385" y="1"/>
                </a:moveTo>
                <a:cubicBezTo>
                  <a:pt x="257" y="1"/>
                  <a:pt x="129" y="8"/>
                  <a:pt x="1" y="23"/>
                </a:cubicBezTo>
                <a:cubicBezTo>
                  <a:pt x="1171" y="151"/>
                  <a:pt x="2658" y="802"/>
                  <a:pt x="2925" y="3211"/>
                </a:cubicBezTo>
                <a:lnTo>
                  <a:pt x="2865" y="4573"/>
                </a:lnTo>
                <a:cubicBezTo>
                  <a:pt x="3161" y="4218"/>
                  <a:pt x="3357" y="3790"/>
                  <a:pt x="3437" y="3339"/>
                </a:cubicBezTo>
                <a:cubicBezTo>
                  <a:pt x="3480" y="3063"/>
                  <a:pt x="3480" y="2784"/>
                  <a:pt x="3429" y="2512"/>
                </a:cubicBezTo>
                <a:cubicBezTo>
                  <a:pt x="3421" y="2460"/>
                  <a:pt x="3409" y="2408"/>
                  <a:pt x="3397" y="2360"/>
                </a:cubicBezTo>
                <a:cubicBezTo>
                  <a:pt x="3041" y="874"/>
                  <a:pt x="1863" y="111"/>
                  <a:pt x="652" y="11"/>
                </a:cubicBezTo>
                <a:lnTo>
                  <a:pt x="600" y="7"/>
                </a:lnTo>
                <a:cubicBezTo>
                  <a:pt x="528" y="3"/>
                  <a:pt x="457" y="1"/>
                  <a:pt x="385" y="1"/>
                </a:cubicBezTo>
                <a:close/>
              </a:path>
            </a:pathLst>
          </a:custGeom>
          <a:solidFill>
            <a:srgbClr val="A6634B">
              <a:alpha val="37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46"/>
          <p:cNvSpPr/>
          <p:nvPr/>
        </p:nvSpPr>
        <p:spPr>
          <a:xfrm flipH="1">
            <a:off x="2084609" y="2403010"/>
            <a:ext cx="167230" cy="220340"/>
          </a:xfrm>
          <a:custGeom>
            <a:avLst/>
            <a:gdLst/>
            <a:ahLst/>
            <a:cxnLst/>
            <a:rect l="l" t="t" r="r" b="b"/>
            <a:pathLst>
              <a:path w="1461" h="1925" extrusionOk="0">
                <a:moveTo>
                  <a:pt x="953" y="0"/>
                </a:moveTo>
                <a:cubicBezTo>
                  <a:pt x="933" y="0"/>
                  <a:pt x="913" y="1"/>
                  <a:pt x="892" y="3"/>
                </a:cubicBezTo>
                <a:cubicBezTo>
                  <a:pt x="312" y="55"/>
                  <a:pt x="109" y="522"/>
                  <a:pt x="41" y="874"/>
                </a:cubicBezTo>
                <a:cubicBezTo>
                  <a:pt x="13" y="998"/>
                  <a:pt x="1" y="1122"/>
                  <a:pt x="1" y="1250"/>
                </a:cubicBezTo>
                <a:lnTo>
                  <a:pt x="248" y="1925"/>
                </a:lnTo>
                <a:cubicBezTo>
                  <a:pt x="656" y="1877"/>
                  <a:pt x="988" y="1541"/>
                  <a:pt x="1183" y="1162"/>
                </a:cubicBezTo>
                <a:cubicBezTo>
                  <a:pt x="1460" y="623"/>
                  <a:pt x="1452" y="0"/>
                  <a:pt x="953" y="0"/>
                </a:cubicBezTo>
                <a:close/>
              </a:path>
            </a:pathLst>
          </a:custGeom>
          <a:solidFill>
            <a:srgbClr val="E2A8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46"/>
          <p:cNvSpPr/>
          <p:nvPr/>
        </p:nvSpPr>
        <p:spPr>
          <a:xfrm flipH="1">
            <a:off x="2594193" y="2540021"/>
            <a:ext cx="87907" cy="138271"/>
          </a:xfrm>
          <a:custGeom>
            <a:avLst/>
            <a:gdLst/>
            <a:ahLst/>
            <a:cxnLst/>
            <a:rect l="l" t="t" r="r" b="b"/>
            <a:pathLst>
              <a:path w="768" h="1208" fill="none" extrusionOk="0">
                <a:moveTo>
                  <a:pt x="332" y="1"/>
                </a:moveTo>
                <a:cubicBezTo>
                  <a:pt x="276" y="276"/>
                  <a:pt x="208" y="552"/>
                  <a:pt x="124" y="824"/>
                </a:cubicBezTo>
                <a:cubicBezTo>
                  <a:pt x="1" y="1207"/>
                  <a:pt x="768" y="1139"/>
                  <a:pt x="768" y="1139"/>
                </a:cubicBezTo>
              </a:path>
            </a:pathLst>
          </a:custGeom>
          <a:noFill/>
          <a:ln w="13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25;p47">
            <a:extLst>
              <a:ext uri="{FF2B5EF4-FFF2-40B4-BE49-F238E27FC236}">
                <a16:creationId xmlns:a16="http://schemas.microsoft.com/office/drawing/2014/main" id="{EF6C67C0-2494-4D99-BF37-0C39B42B47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9968" y="54582"/>
            <a:ext cx="5947425" cy="138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>
                <a:solidFill>
                  <a:schemeClr val="tx1"/>
                </a:solidFill>
              </a:rPr>
              <a:t>Jardin Majorelle </a:t>
            </a:r>
            <a:endParaRPr lang="it-IT" sz="4000">
              <a:solidFill>
                <a:schemeClr val="tx1"/>
              </a:solidFill>
            </a:endParaRPr>
          </a:p>
          <a:p>
            <a:endParaRPr lang="en" sz="28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800"/>
          </a:p>
        </p:txBody>
      </p:sp>
      <p:pic>
        <p:nvPicPr>
          <p:cNvPr id="9" name="Immagine 8" descr="GIARDINI DI MAJORELLE (JARDIN MAJORELLE): Tutto quello che c'è da sapere  (AGGIORNATO 2023) - Tripadvisor">
            <a:extLst>
              <a:ext uri="{FF2B5EF4-FFF2-40B4-BE49-F238E27FC236}">
                <a16:creationId xmlns:a16="http://schemas.microsoft.com/office/drawing/2014/main" id="{261864DD-4BAB-A550-778E-37A74166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89" y="2857786"/>
            <a:ext cx="3321843" cy="2085404"/>
          </a:xfrm>
          <a:prstGeom prst="rect">
            <a:avLst/>
          </a:prstGeom>
        </p:spPr>
      </p:pic>
      <p:pic>
        <p:nvPicPr>
          <p:cNvPr id="8" name="Immagine 7" descr="Marrakech: visita al giardino Majorelle ed esperienza nell'hammam |  GetYourGuide">
            <a:extLst>
              <a:ext uri="{FF2B5EF4-FFF2-40B4-BE49-F238E27FC236}">
                <a16:creationId xmlns:a16="http://schemas.microsoft.com/office/drawing/2014/main" id="{2F89444D-A8F5-C06E-2EDB-EF1BD93B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5" y="794328"/>
            <a:ext cx="3850481" cy="2011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50"/>
          <p:cNvSpPr txBox="1">
            <a:spLocks noGrp="1"/>
          </p:cNvSpPr>
          <p:nvPr>
            <p:ph type="title"/>
          </p:nvPr>
        </p:nvSpPr>
        <p:spPr>
          <a:xfrm>
            <a:off x="2480700" y="343675"/>
            <a:ext cx="41826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Patisserie Gato</a:t>
            </a:r>
          </a:p>
        </p:txBody>
      </p:sp>
      <p:pic>
        <p:nvPicPr>
          <p:cNvPr id="2" name="Immagine 1" descr="pâtisserie Gatô - Picture of Patisserie Gato, Marrakech - Tripadvisor">
            <a:extLst>
              <a:ext uri="{FF2B5EF4-FFF2-40B4-BE49-F238E27FC236}">
                <a16:creationId xmlns:a16="http://schemas.microsoft.com/office/drawing/2014/main" id="{43D66288-7814-5277-8E2C-376FFBEF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3" y="1891665"/>
            <a:ext cx="3757612" cy="2253138"/>
          </a:xfrm>
          <a:prstGeom prst="rect">
            <a:avLst/>
          </a:prstGeom>
        </p:spPr>
      </p:pic>
      <p:pic>
        <p:nvPicPr>
          <p:cNvPr id="3" name="Immagine 2" descr="Pâtisserie GATÔ … saveurs et traditions |">
            <a:extLst>
              <a:ext uri="{FF2B5EF4-FFF2-40B4-BE49-F238E27FC236}">
                <a16:creationId xmlns:a16="http://schemas.microsoft.com/office/drawing/2014/main" id="{08C14215-86D6-3594-FD45-D713D05E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9" y="1893095"/>
            <a:ext cx="4014786" cy="2250280"/>
          </a:xfrm>
          <a:prstGeom prst="rect">
            <a:avLst/>
          </a:prstGeom>
        </p:spPr>
      </p:pic>
      <p:pic>
        <p:nvPicPr>
          <p:cNvPr id="4" name="Immagine 3" descr="Tè marocchino">
            <a:extLst>
              <a:ext uri="{FF2B5EF4-FFF2-40B4-BE49-F238E27FC236}">
                <a16:creationId xmlns:a16="http://schemas.microsoft.com/office/drawing/2014/main" id="{2C809568-C23B-48A1-5829-7385C0DA6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343" y="1802629"/>
            <a:ext cx="4071936" cy="2331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55"/>
          <p:cNvSpPr txBox="1">
            <a:spLocks noGrp="1"/>
          </p:cNvSpPr>
          <p:nvPr>
            <p:ph type="title"/>
          </p:nvPr>
        </p:nvSpPr>
        <p:spPr>
          <a:xfrm>
            <a:off x="1397612" y="24512"/>
            <a:ext cx="3176100" cy="22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err="1"/>
              <a:t>Moschea</a:t>
            </a:r>
            <a:r>
              <a:rPr lang="en"/>
              <a:t> di </a:t>
            </a:r>
            <a:r>
              <a:rPr lang="en" err="1"/>
              <a:t>Kutoubia</a:t>
            </a:r>
            <a:endParaRPr lang="en"/>
          </a:p>
        </p:txBody>
      </p:sp>
      <p:sp>
        <p:nvSpPr>
          <p:cNvPr id="3" name="Google Shape;1852;p55">
            <a:extLst>
              <a:ext uri="{FF2B5EF4-FFF2-40B4-BE49-F238E27FC236}">
                <a16:creationId xmlns:a16="http://schemas.microsoft.com/office/drawing/2014/main" id="{AF8A5B56-3822-A92F-D114-A7D03AA2CFA2}"/>
              </a:ext>
            </a:extLst>
          </p:cNvPr>
          <p:cNvSpPr txBox="1">
            <a:spLocks/>
          </p:cNvSpPr>
          <p:nvPr/>
        </p:nvSpPr>
        <p:spPr>
          <a:xfrm>
            <a:off x="4593250" y="34037"/>
            <a:ext cx="3176100" cy="22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>
            <a:pPr algn="ctr"/>
            <a:r>
              <a:rPr lang="en"/>
              <a:t>Bab </a:t>
            </a:r>
            <a:r>
              <a:rPr lang="en" err="1"/>
              <a:t>Agnaou</a:t>
            </a:r>
            <a:endParaRPr lang="en"/>
          </a:p>
        </p:txBody>
      </p:sp>
      <p:pic>
        <p:nvPicPr>
          <p:cNvPr id="4" name="Immagine 3" descr="Moschea della Koutoubia | Marrakech | Marocco">
            <a:extLst>
              <a:ext uri="{FF2B5EF4-FFF2-40B4-BE49-F238E27FC236}">
                <a16:creationId xmlns:a16="http://schemas.microsoft.com/office/drawing/2014/main" id="{DB89B8B1-742F-D4B0-819A-79CC866BD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" y="1848904"/>
            <a:ext cx="3986212" cy="2660129"/>
          </a:xfrm>
          <a:prstGeom prst="rect">
            <a:avLst/>
          </a:prstGeom>
        </p:spPr>
      </p:pic>
      <p:pic>
        <p:nvPicPr>
          <p:cNvPr id="6" name="Immagine 5" descr="Latest travel itineraries for Bab Agnaou in November (updated in 2023), Bab  Agnaou reviews, Bab Agnaou address and opening hours, popular attractions,  hotels, and restaurants near Bab Agnaou - Trip.com">
            <a:extLst>
              <a:ext uri="{FF2B5EF4-FFF2-40B4-BE49-F238E27FC236}">
                <a16:creationId xmlns:a16="http://schemas.microsoft.com/office/drawing/2014/main" id="{DD2F4A14-0AFE-B681-780B-D722D6834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431" y="1846453"/>
            <a:ext cx="3964780" cy="2650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342FA19-2910-86A0-D1AA-275BD6CC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00" y="413438"/>
            <a:ext cx="3579300" cy="985500"/>
          </a:xfrm>
        </p:spPr>
        <p:txBody>
          <a:bodyPr/>
          <a:lstStyle/>
          <a:p>
            <a:pPr algn="ctr"/>
            <a:r>
              <a:rPr lang="it-IT" err="1"/>
              <a:t>Jamaa</a:t>
            </a:r>
            <a:r>
              <a:rPr lang="it-IT"/>
              <a:t> </a:t>
            </a:r>
            <a:r>
              <a:rPr lang="it-IT" err="1"/>
              <a:t>el</a:t>
            </a:r>
            <a:r>
              <a:rPr lang="it-IT"/>
              <a:t> </a:t>
            </a:r>
            <a:r>
              <a:rPr lang="it-IT" err="1"/>
              <a:t>Fna</a:t>
            </a:r>
            <a:r>
              <a:rPr lang="it-IT"/>
              <a:t>...</a:t>
            </a:r>
          </a:p>
        </p:txBody>
      </p:sp>
      <p:pic>
        <p:nvPicPr>
          <p:cNvPr id="16" name="Immagine 15" descr="Jemaa El Fnaa Square Marrakech | History, Culture, Snakes, Description">
            <a:extLst>
              <a:ext uri="{FF2B5EF4-FFF2-40B4-BE49-F238E27FC236}">
                <a16:creationId xmlns:a16="http://schemas.microsoft.com/office/drawing/2014/main" id="{4AA33269-B19F-8245-B13C-A4728B67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856" y="1807369"/>
            <a:ext cx="4586288" cy="30718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FE9EA3B-7A76-08F8-B622-1CB0003C8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9" y="1807369"/>
            <a:ext cx="4579144" cy="3050381"/>
          </a:xfrm>
          <a:prstGeom prst="rect">
            <a:avLst/>
          </a:prstGeom>
        </p:spPr>
      </p:pic>
      <p:sp>
        <p:nvSpPr>
          <p:cNvPr id="6" name="Titolo 2">
            <a:extLst>
              <a:ext uri="{FF2B5EF4-FFF2-40B4-BE49-F238E27FC236}">
                <a16:creationId xmlns:a16="http://schemas.microsoft.com/office/drawing/2014/main" id="{761EAB28-40F4-74A5-823F-55FCA2CAC164}"/>
              </a:ext>
            </a:extLst>
          </p:cNvPr>
          <p:cNvSpPr txBox="1">
            <a:spLocks/>
          </p:cNvSpPr>
          <p:nvPr/>
        </p:nvSpPr>
        <p:spPr>
          <a:xfrm>
            <a:off x="2785881" y="415819"/>
            <a:ext cx="35793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>
            <a:pPr algn="ctr"/>
            <a:r>
              <a:rPr lang="it-IT"/>
              <a:t>...e cena a base di </a:t>
            </a:r>
            <a:r>
              <a:rPr lang="it-IT" err="1"/>
              <a:t>harira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53"/>
          <p:cNvSpPr txBox="1">
            <a:spLocks noGrp="1"/>
          </p:cNvSpPr>
          <p:nvPr>
            <p:ph type="title"/>
          </p:nvPr>
        </p:nvSpPr>
        <p:spPr>
          <a:xfrm>
            <a:off x="2905988" y="1062988"/>
            <a:ext cx="3328500" cy="30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err="1"/>
              <a:t>Totale</a:t>
            </a:r>
            <a:r>
              <a:rPr lang="en"/>
              <a:t> </a:t>
            </a:r>
            <a:r>
              <a:rPr lang="en" err="1"/>
              <a:t>speso</a:t>
            </a:r>
            <a:r>
              <a:rPr lang="en"/>
              <a:t> a Marrakesh:</a:t>
            </a:r>
            <a:br>
              <a:rPr lang="en"/>
            </a:br>
            <a:r>
              <a:rPr lang="en"/>
              <a:t>186 euro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5"/>
          <p:cNvSpPr txBox="1">
            <a:spLocks noGrp="1"/>
          </p:cNvSpPr>
          <p:nvPr>
            <p:ph type="title"/>
          </p:nvPr>
        </p:nvSpPr>
        <p:spPr>
          <a:xfrm>
            <a:off x="726100" y="2064500"/>
            <a:ext cx="348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Rabat e Sahara</a:t>
            </a:r>
          </a:p>
        </p:txBody>
      </p:sp>
      <p:sp>
        <p:nvSpPr>
          <p:cNvPr id="1670" name="Google Shape;1670;p45"/>
          <p:cNvSpPr txBox="1">
            <a:spLocks noGrp="1"/>
          </p:cNvSpPr>
          <p:nvPr>
            <p:ph type="title" idx="2"/>
          </p:nvPr>
        </p:nvSpPr>
        <p:spPr>
          <a:xfrm>
            <a:off x="726100" y="1168975"/>
            <a:ext cx="11697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145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47"/>
          <p:cNvSpPr txBox="1">
            <a:spLocks noGrp="1"/>
          </p:cNvSpPr>
          <p:nvPr>
            <p:ph type="title"/>
          </p:nvPr>
        </p:nvSpPr>
        <p:spPr>
          <a:xfrm>
            <a:off x="2234131" y="340331"/>
            <a:ext cx="4675837" cy="1361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Rabat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3" name="Immagine 2" descr="Immagine che contiene aria aperta, cielo, albero, cortile&#10;&#10;Descrizione generata automaticamente">
            <a:extLst>
              <a:ext uri="{FF2B5EF4-FFF2-40B4-BE49-F238E27FC236}">
                <a16:creationId xmlns:a16="http://schemas.microsoft.com/office/drawing/2014/main" id="{CC944F1A-756C-6899-CDF4-EF42EF1F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63" y="1743763"/>
            <a:ext cx="3072245" cy="2305404"/>
          </a:xfrm>
          <a:prstGeom prst="rect">
            <a:avLst/>
          </a:prstGeom>
        </p:spPr>
      </p:pic>
      <p:pic>
        <p:nvPicPr>
          <p:cNvPr id="4" name="Immagine 3" descr="File:Andalusian Gardens Oudayas, rabat.jpg - Wikipedia">
            <a:extLst>
              <a:ext uri="{FF2B5EF4-FFF2-40B4-BE49-F238E27FC236}">
                <a16:creationId xmlns:a16="http://schemas.microsoft.com/office/drawing/2014/main" id="{D0DA61FF-68F4-9971-E9BD-6E8ED70DB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786" y="1742208"/>
            <a:ext cx="3072245" cy="230851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F8358A-ABC7-9565-74EA-52775967EFA0}"/>
              </a:ext>
            </a:extLst>
          </p:cNvPr>
          <p:cNvSpPr txBox="1"/>
          <p:nvPr/>
        </p:nvSpPr>
        <p:spPr>
          <a:xfrm>
            <a:off x="3574472" y="1257516"/>
            <a:ext cx="1995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800">
                <a:solidFill>
                  <a:schemeClr val="accent3"/>
                </a:solidFill>
                <a:latin typeface="Berkshire Swash"/>
              </a:rPr>
              <a:t>Giardini andalusi</a:t>
            </a:r>
          </a:p>
        </p:txBody>
      </p:sp>
      <p:pic>
        <p:nvPicPr>
          <p:cNvPr id="9" name="Immagine 8" descr="Immagine che contiene aria aperta, cielo, edificio, luogo di interesse&#10;&#10;Descrizione generata automaticamente">
            <a:extLst>
              <a:ext uri="{FF2B5EF4-FFF2-40B4-BE49-F238E27FC236}">
                <a16:creationId xmlns:a16="http://schemas.microsoft.com/office/drawing/2014/main" id="{CA5773A2-B7E6-5A8B-C8BE-9C731F80A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264" y="1707573"/>
            <a:ext cx="3072245" cy="2343149"/>
          </a:xfrm>
          <a:prstGeom prst="rect">
            <a:avLst/>
          </a:prstGeom>
        </p:spPr>
      </p:pic>
      <p:pic>
        <p:nvPicPr>
          <p:cNvPr id="11" name="Immagine 10" descr="Immagine che contiene cielo, edificio, nuvola, aria aperta&#10;&#10;Descrizione generata automaticamente">
            <a:extLst>
              <a:ext uri="{FF2B5EF4-FFF2-40B4-BE49-F238E27FC236}">
                <a16:creationId xmlns:a16="http://schemas.microsoft.com/office/drawing/2014/main" id="{BD0631F2-37E4-4B11-9576-09C46E457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786" y="1738745"/>
            <a:ext cx="3072245" cy="231544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1BDBF11-3F3A-9586-CDEA-822907A37256}"/>
              </a:ext>
            </a:extLst>
          </p:cNvPr>
          <p:cNvSpPr txBox="1"/>
          <p:nvPr/>
        </p:nvSpPr>
        <p:spPr>
          <a:xfrm>
            <a:off x="3574472" y="1257516"/>
            <a:ext cx="1995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800">
                <a:solidFill>
                  <a:schemeClr val="accent3"/>
                </a:solidFill>
                <a:latin typeface="Berkshire Swash"/>
              </a:rPr>
              <a:t>Torre di Hassan</a:t>
            </a:r>
            <a:endParaRPr lang="it-IT">
              <a:solidFill>
                <a:schemeClr val="accent3"/>
              </a:solidFill>
            </a:endParaRPr>
          </a:p>
        </p:txBody>
      </p:sp>
      <p:pic>
        <p:nvPicPr>
          <p:cNvPr id="16" name="Immagine 15" descr="Immagine che contiene cielo, aria aperta, edificio, nuvola&#10;&#10;Descrizione generata automaticamente">
            <a:extLst>
              <a:ext uri="{FF2B5EF4-FFF2-40B4-BE49-F238E27FC236}">
                <a16:creationId xmlns:a16="http://schemas.microsoft.com/office/drawing/2014/main" id="{2A279F8B-532F-9B62-EBB0-6C4976C59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270" y="1705495"/>
            <a:ext cx="3072245" cy="2347306"/>
          </a:xfrm>
          <a:prstGeom prst="rect">
            <a:avLst/>
          </a:prstGeom>
        </p:spPr>
      </p:pic>
      <p:pic>
        <p:nvPicPr>
          <p:cNvPr id="17" name="Immagine 16" descr="Immagine che contiene edificio, aria aperta, cielo, albero&#10;&#10;Descrizione generata automaticamente">
            <a:extLst>
              <a:ext uri="{FF2B5EF4-FFF2-40B4-BE49-F238E27FC236}">
                <a16:creationId xmlns:a16="http://schemas.microsoft.com/office/drawing/2014/main" id="{6CADD5CC-9839-6B25-B320-CA955E63A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786" y="1714717"/>
            <a:ext cx="3072245" cy="234314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27726F3-F73E-3017-E799-83718D1F67DA}"/>
              </a:ext>
            </a:extLst>
          </p:cNvPr>
          <p:cNvSpPr txBox="1"/>
          <p:nvPr/>
        </p:nvSpPr>
        <p:spPr>
          <a:xfrm>
            <a:off x="3574472" y="1257516"/>
            <a:ext cx="1995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800" err="1">
                <a:solidFill>
                  <a:schemeClr val="accent3"/>
                </a:solidFill>
                <a:latin typeface="Berkshire Swash"/>
              </a:rPr>
              <a:t>Chellah</a:t>
            </a:r>
          </a:p>
        </p:txBody>
      </p:sp>
    </p:spTree>
    <p:extLst>
      <p:ext uri="{BB962C8B-B14F-4D97-AF65-F5344CB8AC3E}">
        <p14:creationId xmlns:p14="http://schemas.microsoft.com/office/powerpoint/2010/main" val="370945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5" grpId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51"/>
          <p:cNvSpPr txBox="1">
            <a:spLocks noGrp="1"/>
          </p:cNvSpPr>
          <p:nvPr>
            <p:ph type="title"/>
          </p:nvPr>
        </p:nvSpPr>
        <p:spPr>
          <a:xfrm>
            <a:off x="3313455" y="172406"/>
            <a:ext cx="2522888" cy="1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Dar Zaki</a:t>
            </a:r>
          </a:p>
        </p:txBody>
      </p:sp>
      <p:pic>
        <p:nvPicPr>
          <p:cNvPr id="4" name="Immagine 3" descr="Immagine che contiene cibo, piatto, Cucina, tavolo&#10;&#10;Descrizione generata automaticamente">
            <a:extLst>
              <a:ext uri="{FF2B5EF4-FFF2-40B4-BE49-F238E27FC236}">
                <a16:creationId xmlns:a16="http://schemas.microsoft.com/office/drawing/2014/main" id="{BB16349B-D823-55B0-EC26-5357BE6F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9" y="1698966"/>
            <a:ext cx="3457575" cy="25956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89825CB-63A3-C213-233A-278481E1F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69" y="1698966"/>
            <a:ext cx="3457574" cy="2595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54"/>
          <p:cNvSpPr txBox="1">
            <a:spLocks noGrp="1"/>
          </p:cNvSpPr>
          <p:nvPr>
            <p:ph type="title"/>
          </p:nvPr>
        </p:nvSpPr>
        <p:spPr>
          <a:xfrm>
            <a:off x="2316171" y="-52688"/>
            <a:ext cx="6674605" cy="2017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800"/>
              <a:t>Giro in </a:t>
            </a:r>
            <a:r>
              <a:rPr lang="en" sz="2800" err="1"/>
              <a:t>cammello</a:t>
            </a:r>
            <a:r>
              <a:rPr lang="en" sz="2800"/>
              <a:t> </a:t>
            </a:r>
            <a:r>
              <a:rPr lang="en" sz="2800" err="1"/>
              <a:t>nel</a:t>
            </a:r>
            <a:r>
              <a:rPr lang="en" sz="2800"/>
              <a:t> </a:t>
            </a:r>
            <a:r>
              <a:rPr lang="en" sz="2800" err="1"/>
              <a:t>deserto</a:t>
            </a:r>
            <a:r>
              <a:rPr lang="en" sz="2800"/>
              <a:t> di </a:t>
            </a:r>
            <a:r>
              <a:rPr lang="en" sz="2800" err="1"/>
              <a:t>Agafay</a:t>
            </a:r>
            <a:r>
              <a:rPr lang="en" sz="2800"/>
              <a:t> e quad bike e </a:t>
            </a:r>
            <a:r>
              <a:rPr lang="en" sz="2800" err="1"/>
              <a:t>cena</a:t>
            </a:r>
            <a:r>
              <a:rPr lang="en" sz="2800"/>
              <a:t> con </a:t>
            </a:r>
            <a:r>
              <a:rPr lang="en" sz="2800" err="1"/>
              <a:t>spettacolo</a:t>
            </a:r>
            <a:endParaRPr lang="it-IT" sz="2800" err="1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800"/>
          </a:p>
        </p:txBody>
      </p:sp>
      <p:pic>
        <p:nvPicPr>
          <p:cNvPr id="4" name="Immagine 3" descr="Immagine che contiene ruota, veicolo, pneumatico, Veicolo terrestre&#10;&#10;Descrizione generata automaticamente">
            <a:extLst>
              <a:ext uri="{FF2B5EF4-FFF2-40B4-BE49-F238E27FC236}">
                <a16:creationId xmlns:a16="http://schemas.microsoft.com/office/drawing/2014/main" id="{947CBE52-6262-CAD5-C610-83F0770E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63" y="1457951"/>
            <a:ext cx="4036218" cy="2899111"/>
          </a:xfrm>
          <a:prstGeom prst="rect">
            <a:avLst/>
          </a:prstGeom>
        </p:spPr>
      </p:pic>
      <p:pic>
        <p:nvPicPr>
          <p:cNvPr id="2" name="Immagine 1" descr="Immagine che contiene aria aperta, cielo, Dromedario, Camelide&#10;&#10;Descrizione generata automaticamente">
            <a:extLst>
              <a:ext uri="{FF2B5EF4-FFF2-40B4-BE49-F238E27FC236}">
                <a16:creationId xmlns:a16="http://schemas.microsoft.com/office/drawing/2014/main" id="{2EA1074F-4C77-8DC7-F31E-70075EC2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663" y="1455601"/>
            <a:ext cx="4036218" cy="2903811"/>
          </a:xfrm>
          <a:prstGeom prst="rect">
            <a:avLst/>
          </a:prstGeom>
        </p:spPr>
      </p:pic>
      <p:pic>
        <p:nvPicPr>
          <p:cNvPr id="3" name="Immagine 2" descr="Immagine che contiene cielo, aria aperta, nuvola, tavolo&#10;&#10;Descrizione generata automaticamente">
            <a:extLst>
              <a:ext uri="{FF2B5EF4-FFF2-40B4-BE49-F238E27FC236}">
                <a16:creationId xmlns:a16="http://schemas.microsoft.com/office/drawing/2014/main" id="{738B099F-F43B-3FDF-4211-A684B609D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663" y="1454468"/>
            <a:ext cx="4036218" cy="2906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53"/>
          <p:cNvSpPr txBox="1">
            <a:spLocks noGrp="1"/>
          </p:cNvSpPr>
          <p:nvPr>
            <p:ph type="title"/>
          </p:nvPr>
        </p:nvSpPr>
        <p:spPr>
          <a:xfrm>
            <a:off x="2905988" y="1062988"/>
            <a:ext cx="3328500" cy="30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err="1"/>
              <a:t>Totale</a:t>
            </a:r>
            <a:r>
              <a:rPr lang="en"/>
              <a:t> </a:t>
            </a:r>
            <a:r>
              <a:rPr lang="en" err="1"/>
              <a:t>speso</a:t>
            </a:r>
            <a:r>
              <a:rPr lang="en"/>
              <a:t> a Rabat e </a:t>
            </a:r>
            <a:r>
              <a:rPr lang="en" err="1"/>
              <a:t>nel</a:t>
            </a:r>
            <a:r>
              <a:rPr lang="en"/>
              <a:t> Sahara:</a:t>
            </a:r>
            <a:br>
              <a:rPr lang="en"/>
            </a:br>
            <a:r>
              <a:rPr lang="en"/>
              <a:t>80 euro</a:t>
            </a:r>
          </a:p>
        </p:txBody>
      </p:sp>
    </p:spTree>
    <p:extLst>
      <p:ext uri="{BB962C8B-B14F-4D97-AF65-F5344CB8AC3E}">
        <p14:creationId xmlns:p14="http://schemas.microsoft.com/office/powerpoint/2010/main" val="244590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48;p41">
            <a:extLst>
              <a:ext uri="{FF2B5EF4-FFF2-40B4-BE49-F238E27FC236}">
                <a16:creationId xmlns:a16="http://schemas.microsoft.com/office/drawing/2014/main" id="{802F72B8-BFA8-539A-C550-106E9B8E7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150" y="347472"/>
            <a:ext cx="76917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err="1"/>
              <a:t>Localizzazione</a:t>
            </a:r>
          </a:p>
        </p:txBody>
      </p:sp>
      <p:pic>
        <p:nvPicPr>
          <p:cNvPr id="5" name="Immagine 4" descr="Marocco - Wikipedia">
            <a:extLst>
              <a:ext uri="{FF2B5EF4-FFF2-40B4-BE49-F238E27FC236}">
                <a16:creationId xmlns:a16="http://schemas.microsoft.com/office/drawing/2014/main" id="{3CE349BC-7D2B-C957-C1E6-F2D9AF80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68" y="1519238"/>
            <a:ext cx="3098006" cy="309800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1532236-7351-3B55-50CB-CE74910DB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65" y="1064970"/>
            <a:ext cx="5600699" cy="3913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5"/>
          <p:cNvSpPr txBox="1">
            <a:spLocks noGrp="1"/>
          </p:cNvSpPr>
          <p:nvPr>
            <p:ph type="title"/>
          </p:nvPr>
        </p:nvSpPr>
        <p:spPr>
          <a:xfrm>
            <a:off x="726100" y="2064500"/>
            <a:ext cx="348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Casablanca</a:t>
            </a:r>
          </a:p>
        </p:txBody>
      </p:sp>
      <p:sp>
        <p:nvSpPr>
          <p:cNvPr id="1670" name="Google Shape;1670;p45"/>
          <p:cNvSpPr txBox="1">
            <a:spLocks noGrp="1"/>
          </p:cNvSpPr>
          <p:nvPr>
            <p:ph type="title" idx="2"/>
          </p:nvPr>
        </p:nvSpPr>
        <p:spPr>
          <a:xfrm>
            <a:off x="726100" y="1168975"/>
            <a:ext cx="11697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167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57"/>
          <p:cNvSpPr txBox="1">
            <a:spLocks noGrp="1"/>
          </p:cNvSpPr>
          <p:nvPr>
            <p:ph type="title"/>
          </p:nvPr>
        </p:nvSpPr>
        <p:spPr>
          <a:xfrm>
            <a:off x="2241500" y="346800"/>
            <a:ext cx="4660800" cy="12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Cattedrale</a:t>
            </a:r>
            <a:r>
              <a:rPr lang="en"/>
              <a:t> del </a:t>
            </a:r>
            <a:r>
              <a:rPr lang="en" err="1"/>
              <a:t>sacro</a:t>
            </a:r>
            <a:r>
              <a:rPr lang="en"/>
              <a:t> </a:t>
            </a:r>
            <a:r>
              <a:rPr lang="en" err="1"/>
              <a:t>cuore</a:t>
            </a:r>
          </a:p>
        </p:txBody>
      </p:sp>
      <p:pic>
        <p:nvPicPr>
          <p:cNvPr id="2" name="Immagine 1" descr="Cattedrale del Sacro Cuore (Casablanca) - Wikipedia">
            <a:extLst>
              <a:ext uri="{FF2B5EF4-FFF2-40B4-BE49-F238E27FC236}">
                <a16:creationId xmlns:a16="http://schemas.microsoft.com/office/drawing/2014/main" id="{3DACC388-3B0A-E936-FE8F-D79459E0D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26" b="14677"/>
          <a:stretch/>
        </p:blipFill>
        <p:spPr>
          <a:xfrm>
            <a:off x="1721644" y="2202381"/>
            <a:ext cx="2671763" cy="21378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6D28D48-9057-BD52-5FC1-06D987E31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71" t="-132" r="-199" b="515"/>
          <a:stretch/>
        </p:blipFill>
        <p:spPr>
          <a:xfrm>
            <a:off x="4814888" y="2202381"/>
            <a:ext cx="2991208" cy="21411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635682D-40F2-965B-5AB6-2B5E5DA63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644" y="2200275"/>
            <a:ext cx="2671762" cy="2143125"/>
          </a:xfrm>
          <a:prstGeom prst="rect">
            <a:avLst/>
          </a:prstGeom>
        </p:spPr>
      </p:pic>
      <p:pic>
        <p:nvPicPr>
          <p:cNvPr id="5" name="Immagine 4" descr="Arab League Park">
            <a:extLst>
              <a:ext uri="{FF2B5EF4-FFF2-40B4-BE49-F238E27FC236}">
                <a16:creationId xmlns:a16="http://schemas.microsoft.com/office/drawing/2014/main" id="{5856CA49-E92A-357A-D531-905D6CCE3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888" y="2200468"/>
            <a:ext cx="2993230" cy="2142738"/>
          </a:xfrm>
          <a:prstGeom prst="rect">
            <a:avLst/>
          </a:prstGeom>
        </p:spPr>
      </p:pic>
      <p:sp>
        <p:nvSpPr>
          <p:cNvPr id="7" name="Google Shape;1953;p57">
            <a:extLst>
              <a:ext uri="{FF2B5EF4-FFF2-40B4-BE49-F238E27FC236}">
                <a16:creationId xmlns:a16="http://schemas.microsoft.com/office/drawing/2014/main" id="{0D827A2A-35BB-F693-DBB2-795E7A5CEF39}"/>
              </a:ext>
            </a:extLst>
          </p:cNvPr>
          <p:cNvSpPr txBox="1">
            <a:spLocks/>
          </p:cNvSpPr>
          <p:nvPr/>
        </p:nvSpPr>
        <p:spPr>
          <a:xfrm>
            <a:off x="2558206" y="349181"/>
            <a:ext cx="4017863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Berkshire Swash"/>
              <a:buNone/>
              <a:defRPr sz="40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>
            <a:r>
              <a:rPr lang="en"/>
              <a:t>Arab League Park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3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0D601FD-77FD-6081-7205-32C8FBFA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287" y="488962"/>
            <a:ext cx="3783000" cy="819300"/>
          </a:xfrm>
        </p:spPr>
        <p:txBody>
          <a:bodyPr/>
          <a:lstStyle/>
          <a:p>
            <a:r>
              <a:rPr lang="it-IT" err="1"/>
              <a:t>Basmane</a:t>
            </a:r>
          </a:p>
        </p:txBody>
      </p:sp>
      <p:pic>
        <p:nvPicPr>
          <p:cNvPr id="6" name="Immagine 5" descr="Immagine che contiene interno, interior design, arredo, tavolo&#10;&#10;Descrizione generata automaticamente">
            <a:extLst>
              <a:ext uri="{FF2B5EF4-FFF2-40B4-BE49-F238E27FC236}">
                <a16:creationId xmlns:a16="http://schemas.microsoft.com/office/drawing/2014/main" id="{A889A0A5-C968-FEEC-942E-7B4F67D53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1725800"/>
            <a:ext cx="3479005" cy="21705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7C776F2-36BF-2D80-21A1-9000E63DF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1728788"/>
            <a:ext cx="3479006" cy="21645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0D601FD-77FD-6081-7205-32C8FBFA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287" y="488962"/>
            <a:ext cx="3783000" cy="819300"/>
          </a:xfrm>
        </p:spPr>
        <p:txBody>
          <a:bodyPr/>
          <a:lstStyle/>
          <a:p>
            <a:r>
              <a:rPr lang="it-IT" err="1"/>
              <a:t>Habous</a:t>
            </a:r>
          </a:p>
        </p:txBody>
      </p:sp>
      <p:pic>
        <p:nvPicPr>
          <p:cNvPr id="2" name="Immagine 1" descr="Immagine che contiene scena, negozio, Vendita al dettaglio, souvenir&#10;&#10;Descrizione generata automaticamente">
            <a:extLst>
              <a:ext uri="{FF2B5EF4-FFF2-40B4-BE49-F238E27FC236}">
                <a16:creationId xmlns:a16="http://schemas.microsoft.com/office/drawing/2014/main" id="{EB0D55E5-25E3-E247-665C-74D0D397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728789"/>
            <a:ext cx="3483768" cy="216455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FC1CC5C-AAD4-0537-3216-CEC56C4BA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7" y="1728789"/>
            <a:ext cx="3479007" cy="2164555"/>
          </a:xfrm>
          <a:prstGeom prst="rect">
            <a:avLst/>
          </a:prstGeom>
        </p:spPr>
      </p:pic>
      <p:pic>
        <p:nvPicPr>
          <p:cNvPr id="5" name="Immagine 4" descr="Visitiamo insieme la moschea di Hassan II, la più grande del Marocco">
            <a:extLst>
              <a:ext uri="{FF2B5EF4-FFF2-40B4-BE49-F238E27FC236}">
                <a16:creationId xmlns:a16="http://schemas.microsoft.com/office/drawing/2014/main" id="{8062EAB1-EB6C-CE76-A6BA-C3B0D779A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06" y="1728788"/>
            <a:ext cx="3479005" cy="2164556"/>
          </a:xfrm>
          <a:prstGeom prst="rect">
            <a:avLst/>
          </a:prstGeom>
        </p:spPr>
      </p:pic>
      <p:pic>
        <p:nvPicPr>
          <p:cNvPr id="8" name="Immagine 7" descr="Immagine che contiene cielo, edificio, aria aperta, nuvola&#10;&#10;Descrizione generata automaticamente">
            <a:extLst>
              <a:ext uri="{FF2B5EF4-FFF2-40B4-BE49-F238E27FC236}">
                <a16:creationId xmlns:a16="http://schemas.microsoft.com/office/drawing/2014/main" id="{216899E7-94BE-0FCB-34F2-871832273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25" y="1728330"/>
            <a:ext cx="3479005" cy="2165470"/>
          </a:xfrm>
          <a:prstGeom prst="rect">
            <a:avLst/>
          </a:prstGeom>
        </p:spPr>
      </p:pic>
      <p:sp>
        <p:nvSpPr>
          <p:cNvPr id="10" name="Titolo 2">
            <a:extLst>
              <a:ext uri="{FF2B5EF4-FFF2-40B4-BE49-F238E27FC236}">
                <a16:creationId xmlns:a16="http://schemas.microsoft.com/office/drawing/2014/main" id="{D7FAD85C-4FE8-F9D9-F84C-986DD4041BF8}"/>
              </a:ext>
            </a:extLst>
          </p:cNvPr>
          <p:cNvSpPr txBox="1">
            <a:spLocks/>
          </p:cNvSpPr>
          <p:nvPr/>
        </p:nvSpPr>
        <p:spPr>
          <a:xfrm>
            <a:off x="2681437" y="488962"/>
            <a:ext cx="37830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rkshire Swash"/>
              <a:buNone/>
              <a:defRPr sz="4000" b="0" i="0" u="none" strike="noStrike" cap="none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erkshire Swash"/>
              <a:buNone/>
              <a:defRPr sz="42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erkshire Swash"/>
              <a:buNone/>
              <a:defRPr sz="42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erkshire Swash"/>
              <a:buNone/>
              <a:defRPr sz="42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erkshire Swash"/>
              <a:buNone/>
              <a:defRPr sz="42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erkshire Swash"/>
              <a:buNone/>
              <a:defRPr sz="42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erkshire Swash"/>
              <a:buNone/>
              <a:defRPr sz="42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erkshire Swash"/>
              <a:buNone/>
              <a:defRPr sz="42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erkshire Swash"/>
              <a:buNone/>
              <a:defRPr sz="4200" b="0" i="0" u="none" strike="noStrike" cap="none">
                <a:solidFill>
                  <a:schemeClr val="l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>
            <a:r>
              <a:rPr lang="it-IT"/>
              <a:t>Moschea di Hassan 2</a:t>
            </a:r>
          </a:p>
        </p:txBody>
      </p:sp>
    </p:spTree>
    <p:extLst>
      <p:ext uri="{BB962C8B-B14F-4D97-AF65-F5344CB8AC3E}">
        <p14:creationId xmlns:p14="http://schemas.microsoft.com/office/powerpoint/2010/main" val="342603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0D601FD-77FD-6081-7205-32C8FBFA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287" y="488962"/>
            <a:ext cx="3783000" cy="819300"/>
          </a:xfrm>
        </p:spPr>
        <p:txBody>
          <a:bodyPr/>
          <a:lstStyle/>
          <a:p>
            <a:r>
              <a:rPr lang="it-IT"/>
              <a:t>Le Jasmine</a:t>
            </a:r>
          </a:p>
        </p:txBody>
      </p:sp>
      <p:pic>
        <p:nvPicPr>
          <p:cNvPr id="2" name="Immagine 1" descr="Immagine che contiene stoviglie, persona, interno, cibo&#10;&#10;Descrizione generata automaticamente">
            <a:extLst>
              <a:ext uri="{FF2B5EF4-FFF2-40B4-BE49-F238E27FC236}">
                <a16:creationId xmlns:a16="http://schemas.microsoft.com/office/drawing/2014/main" id="{75170A5F-A83D-1003-3E62-2593B8A6F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1725631"/>
            <a:ext cx="3479006" cy="217086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8159668-F83F-E364-986D-5575FDFC7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1728510"/>
            <a:ext cx="3479006" cy="216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3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53"/>
          <p:cNvSpPr txBox="1">
            <a:spLocks noGrp="1"/>
          </p:cNvSpPr>
          <p:nvPr>
            <p:ph type="title"/>
          </p:nvPr>
        </p:nvSpPr>
        <p:spPr>
          <a:xfrm>
            <a:off x="2905988" y="1062988"/>
            <a:ext cx="3328500" cy="30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err="1"/>
              <a:t>Totale</a:t>
            </a:r>
            <a:r>
              <a:rPr lang="en"/>
              <a:t> </a:t>
            </a:r>
            <a:r>
              <a:rPr lang="en" err="1"/>
              <a:t>speso</a:t>
            </a:r>
            <a:r>
              <a:rPr lang="en"/>
              <a:t> a Casablanca:</a:t>
            </a:r>
            <a:br>
              <a:rPr lang="en"/>
            </a:br>
            <a:r>
              <a:rPr lang="en"/>
              <a:t>12 euro</a:t>
            </a:r>
          </a:p>
        </p:txBody>
      </p:sp>
    </p:spTree>
    <p:extLst>
      <p:ext uri="{BB962C8B-B14F-4D97-AF65-F5344CB8AC3E}">
        <p14:creationId xmlns:p14="http://schemas.microsoft.com/office/powerpoint/2010/main" val="3708990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5"/>
          <p:cNvSpPr txBox="1">
            <a:spLocks noGrp="1"/>
          </p:cNvSpPr>
          <p:nvPr>
            <p:ph type="title"/>
          </p:nvPr>
        </p:nvSpPr>
        <p:spPr>
          <a:xfrm>
            <a:off x="726100" y="2075283"/>
            <a:ext cx="3598613" cy="831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Sidi Bouzid</a:t>
            </a:r>
          </a:p>
        </p:txBody>
      </p:sp>
      <p:sp>
        <p:nvSpPr>
          <p:cNvPr id="1670" name="Google Shape;1670;p45"/>
          <p:cNvSpPr txBox="1">
            <a:spLocks noGrp="1"/>
          </p:cNvSpPr>
          <p:nvPr>
            <p:ph type="title" idx="2"/>
          </p:nvPr>
        </p:nvSpPr>
        <p:spPr>
          <a:xfrm>
            <a:off x="726100" y="1168975"/>
            <a:ext cx="11697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4041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0116F06D-5D1E-DB76-EC49-C9A4C63A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Snorkeling</a:t>
            </a:r>
          </a:p>
        </p:txBody>
      </p:sp>
      <p:pic>
        <p:nvPicPr>
          <p:cNvPr id="3" name="Immagine 2" descr="Immagine che contiene aria aperta, acqua, Nautica, persone&#10;&#10;Descrizione generata automaticamente">
            <a:extLst>
              <a:ext uri="{FF2B5EF4-FFF2-40B4-BE49-F238E27FC236}">
                <a16:creationId xmlns:a16="http://schemas.microsoft.com/office/drawing/2014/main" id="{BB5AB759-FE19-7974-E79A-CF293334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7" y="3014196"/>
            <a:ext cx="3321842" cy="1865455"/>
          </a:xfrm>
          <a:prstGeom prst="rect">
            <a:avLst/>
          </a:prstGeom>
        </p:spPr>
      </p:pic>
      <p:pic>
        <p:nvPicPr>
          <p:cNvPr id="4" name="Immagine 3" descr="Immagine che contiene Attrezzatura da immersione, Divemaster, immersione, Immersione subacquea&#10;&#10;Descrizione generata automaticamente">
            <a:extLst>
              <a:ext uri="{FF2B5EF4-FFF2-40B4-BE49-F238E27FC236}">
                <a16:creationId xmlns:a16="http://schemas.microsoft.com/office/drawing/2014/main" id="{CF2E70D8-C050-CF4E-7BB0-4E086A8A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38" y="1128713"/>
            <a:ext cx="3107531" cy="23288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50D21E2-9C8E-2F20-7AA0-EDA3422B4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432" y="2807494"/>
            <a:ext cx="2764632" cy="20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5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B348F01C-9176-C12F-1D80-B83C58F7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Le </a:t>
            </a:r>
            <a:r>
              <a:rPr lang="it-IT" err="1"/>
              <a:t>table</a:t>
            </a:r>
            <a:r>
              <a:rPr lang="it-IT"/>
              <a:t> de </a:t>
            </a:r>
            <a:r>
              <a:rPr lang="it-IT" err="1"/>
              <a:t>Mazagan</a:t>
            </a:r>
          </a:p>
        </p:txBody>
      </p:sp>
      <p:pic>
        <p:nvPicPr>
          <p:cNvPr id="9" name="Immagine 8" descr="Immagine che contiene stoviglie, tavolo, cibo, Bicchiere di vino&#10;&#10;Descrizione generata automaticamente">
            <a:extLst>
              <a:ext uri="{FF2B5EF4-FFF2-40B4-BE49-F238E27FC236}">
                <a16:creationId xmlns:a16="http://schemas.microsoft.com/office/drawing/2014/main" id="{8BED0DE6-35DA-6625-7EB6-8C045164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56" y="1906745"/>
            <a:ext cx="2743200" cy="2444436"/>
          </a:xfrm>
          <a:prstGeom prst="rect">
            <a:avLst/>
          </a:prstGeom>
        </p:spPr>
      </p:pic>
      <p:pic>
        <p:nvPicPr>
          <p:cNvPr id="10" name="Immagine 9" descr="Immagine che contiene cibo, pasto, Cucina, stoviglie&#10;&#10;Descrizione generata automaticamente">
            <a:extLst>
              <a:ext uri="{FF2B5EF4-FFF2-40B4-BE49-F238E27FC236}">
                <a16:creationId xmlns:a16="http://schemas.microsoft.com/office/drawing/2014/main" id="{11FED1BC-8810-6D13-1AC5-775AF5A2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6" y="1906808"/>
            <a:ext cx="2786062" cy="24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86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53"/>
          <p:cNvSpPr txBox="1">
            <a:spLocks noGrp="1"/>
          </p:cNvSpPr>
          <p:nvPr>
            <p:ph type="title"/>
          </p:nvPr>
        </p:nvSpPr>
        <p:spPr>
          <a:xfrm>
            <a:off x="2905988" y="1062988"/>
            <a:ext cx="3328500" cy="30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err="1"/>
              <a:t>Totale</a:t>
            </a:r>
            <a:r>
              <a:rPr lang="en"/>
              <a:t> </a:t>
            </a:r>
            <a:r>
              <a:rPr lang="en" err="1"/>
              <a:t>speso</a:t>
            </a:r>
            <a:r>
              <a:rPr lang="en"/>
              <a:t> a Sidi Bouzid:</a:t>
            </a:r>
            <a:br>
              <a:rPr lang="en"/>
            </a:br>
            <a:r>
              <a:rPr lang="en"/>
              <a:t>70 euro</a:t>
            </a:r>
          </a:p>
        </p:txBody>
      </p:sp>
    </p:spTree>
    <p:extLst>
      <p:ext uri="{BB962C8B-B14F-4D97-AF65-F5344CB8AC3E}">
        <p14:creationId xmlns:p14="http://schemas.microsoft.com/office/powerpoint/2010/main" val="240240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41"/>
          <p:cNvSpPr txBox="1">
            <a:spLocks noGrp="1"/>
          </p:cNvSpPr>
          <p:nvPr>
            <p:ph type="title"/>
          </p:nvPr>
        </p:nvSpPr>
        <p:spPr>
          <a:xfrm>
            <a:off x="726150" y="347472"/>
            <a:ext cx="76917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Trasporto</a:t>
            </a:r>
          </a:p>
        </p:txBody>
      </p:sp>
      <p:pic>
        <p:nvPicPr>
          <p:cNvPr id="2" name="Immagine 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B2DAB8D1-4C32-8409-F388-6E0F7A999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8" y="1375867"/>
            <a:ext cx="7058024" cy="3349029"/>
          </a:xfrm>
          <a:prstGeom prst="rect">
            <a:avLst/>
          </a:prstGeom>
        </p:spPr>
      </p:pic>
      <p:pic>
        <p:nvPicPr>
          <p:cNvPr id="4" name="Immagine 3" descr="aereo 1208469 PNG">
            <a:extLst>
              <a:ext uri="{FF2B5EF4-FFF2-40B4-BE49-F238E27FC236}">
                <a16:creationId xmlns:a16="http://schemas.microsoft.com/office/drawing/2014/main" id="{AEE5A070-06AF-C1E2-95E6-DC3478F67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200000">
            <a:off x="5803060" y="308486"/>
            <a:ext cx="3200399" cy="1850035"/>
          </a:xfrm>
          <a:prstGeom prst="rect">
            <a:avLst/>
          </a:prstGeom>
        </p:spPr>
      </p:pic>
      <p:pic>
        <p:nvPicPr>
          <p:cNvPr id="6" name="Immagine 5" descr="Aeroporto di Marrakech tra i 10 terminal più belli del mondo">
            <a:extLst>
              <a:ext uri="{FF2B5EF4-FFF2-40B4-BE49-F238E27FC236}">
                <a16:creationId xmlns:a16="http://schemas.microsoft.com/office/drawing/2014/main" id="{A662F3DE-1CAD-A1CF-E26A-3D43D538D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669" y="1676876"/>
            <a:ext cx="5140166" cy="266128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Immagine 7" descr="Marrakech Airport - archigardener">
            <a:extLst>
              <a:ext uri="{FF2B5EF4-FFF2-40B4-BE49-F238E27FC236}">
                <a16:creationId xmlns:a16="http://schemas.microsoft.com/office/drawing/2014/main" id="{0CC91639-EAA1-BB5C-229A-8557F32DA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6" y="1678783"/>
            <a:ext cx="2128838" cy="2657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591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C369BC-4DAF-44FD-DA13-2B5D4A5E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931" y="804000"/>
            <a:ext cx="4660800" cy="1273800"/>
          </a:xfrm>
        </p:spPr>
        <p:txBody>
          <a:bodyPr/>
          <a:lstStyle/>
          <a:p>
            <a:r>
              <a:rPr lang="it-IT" sz="3600" dirty="0">
                <a:solidFill>
                  <a:schemeClr val="bg2"/>
                </a:solidFill>
              </a:rPr>
              <a:t>In questi 4 giorni sono stati spesi 1351,59 euro tra biglietto aereo e visite delle città. I soldi restanti </a:t>
            </a:r>
            <a:r>
              <a:rPr lang="it-IT" sz="3600" err="1">
                <a:solidFill>
                  <a:schemeClr val="bg2"/>
                </a:solidFill>
              </a:rPr>
              <a:t>veranno</a:t>
            </a:r>
            <a:r>
              <a:rPr lang="it-IT" sz="3600" dirty="0">
                <a:solidFill>
                  <a:schemeClr val="bg2"/>
                </a:solidFill>
              </a:rPr>
              <a:t> utilizzati per i pasti e trasporti. </a:t>
            </a:r>
          </a:p>
        </p:txBody>
      </p:sp>
    </p:spTree>
    <p:extLst>
      <p:ext uri="{BB962C8B-B14F-4D97-AF65-F5344CB8AC3E}">
        <p14:creationId xmlns:p14="http://schemas.microsoft.com/office/powerpoint/2010/main" val="3664268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48;p41">
            <a:extLst>
              <a:ext uri="{FF2B5EF4-FFF2-40B4-BE49-F238E27FC236}">
                <a16:creationId xmlns:a16="http://schemas.microsoft.com/office/drawing/2014/main" id="{802F72B8-BFA8-539A-C550-106E9B8E7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150" y="347472"/>
            <a:ext cx="76917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Riad Dar Assiya, Marrakech</a:t>
            </a:r>
          </a:p>
        </p:txBody>
      </p:sp>
      <p:pic>
        <p:nvPicPr>
          <p:cNvPr id="2" name="Immagine 1" descr="Galleria immagini di questa struttura">
            <a:extLst>
              <a:ext uri="{FF2B5EF4-FFF2-40B4-BE49-F238E27FC236}">
                <a16:creationId xmlns:a16="http://schemas.microsoft.com/office/drawing/2014/main" id="{BFC817A8-A525-0EE4-3517-E9D0CBF5C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1099693"/>
            <a:ext cx="2957511" cy="1972567"/>
          </a:xfrm>
          <a:prstGeom prst="rect">
            <a:avLst/>
          </a:prstGeom>
        </p:spPr>
      </p:pic>
      <p:pic>
        <p:nvPicPr>
          <p:cNvPr id="3" name="Immagine 2" descr="Galleria immagini di questa struttura">
            <a:extLst>
              <a:ext uri="{FF2B5EF4-FFF2-40B4-BE49-F238E27FC236}">
                <a16:creationId xmlns:a16="http://schemas.microsoft.com/office/drawing/2014/main" id="{E9E6519F-D6AD-3D43-C680-DEEAB94F7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86" y="1806924"/>
            <a:ext cx="2936080" cy="1972567"/>
          </a:xfrm>
          <a:prstGeom prst="rect">
            <a:avLst/>
          </a:prstGeom>
        </p:spPr>
      </p:pic>
      <p:pic>
        <p:nvPicPr>
          <p:cNvPr id="4" name="Immagine 3" descr="Galleria immagini di questa struttura">
            <a:extLst>
              <a:ext uri="{FF2B5EF4-FFF2-40B4-BE49-F238E27FC236}">
                <a16:creationId xmlns:a16="http://schemas.microsoft.com/office/drawing/2014/main" id="{693D14F4-978E-54F0-A0FD-0B06B1FE0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69" y="2952155"/>
            <a:ext cx="2957511" cy="196810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D72EC1-BA9F-5030-CED7-1874C70DD0F3}"/>
              </a:ext>
            </a:extLst>
          </p:cNvPr>
          <p:cNvSpPr txBox="1"/>
          <p:nvPr/>
        </p:nvSpPr>
        <p:spPr>
          <a:xfrm>
            <a:off x="705671" y="1269819"/>
            <a:ext cx="5546293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it-IT" sz="2000">
                <a:solidFill>
                  <a:schemeClr val="accent4">
                    <a:lumMod val="75000"/>
                  </a:schemeClr>
                </a:solidFill>
                <a:latin typeface="Open Sans"/>
                <a:ea typeface="Open Sans"/>
                <a:cs typeface="Open Sans"/>
              </a:rPr>
              <a:t>Arrivo: Domenica 12 Maggio 2024</a:t>
            </a:r>
            <a:endParaRPr lang="it-IT">
              <a:solidFill>
                <a:schemeClr val="accent4">
                  <a:lumMod val="75000"/>
                </a:schemeClr>
              </a:solidFill>
              <a:ea typeface="Open Sans"/>
            </a:endParaRPr>
          </a:p>
          <a:p>
            <a:pPr marL="342900" indent="-342900">
              <a:buFont typeface="Courier New"/>
              <a:buChar char="o"/>
            </a:pPr>
            <a:r>
              <a:rPr lang="it-IT" sz="2000">
                <a:solidFill>
                  <a:schemeClr val="accent4">
                    <a:lumMod val="75000"/>
                  </a:schemeClr>
                </a:solidFill>
                <a:latin typeface="Open Sans"/>
                <a:ea typeface="Open Sans"/>
                <a:cs typeface="Open Sans"/>
              </a:rPr>
              <a:t>Partenza: Venerdì 17 Maggio 2024</a:t>
            </a:r>
            <a:endParaRPr lang="it-IT">
              <a:solidFill>
                <a:schemeClr val="accent4">
                  <a:lumMod val="75000"/>
                </a:schemeClr>
              </a:solidFill>
              <a:ea typeface="Open Sans"/>
            </a:endParaRPr>
          </a:p>
          <a:p>
            <a:pPr marL="342900" indent="-342900">
              <a:buFont typeface="Courier New"/>
              <a:buChar char="o"/>
            </a:pPr>
            <a:r>
              <a:rPr lang="it-IT" sz="2000">
                <a:solidFill>
                  <a:schemeClr val="accent4">
                    <a:lumMod val="75000"/>
                  </a:schemeClr>
                </a:solidFill>
                <a:latin typeface="Open Sans"/>
                <a:ea typeface="Open Sans"/>
                <a:cs typeface="Open Sans"/>
              </a:rPr>
              <a:t>TOTALE: 843,90</a:t>
            </a:r>
            <a:endParaRPr lang="it-IT">
              <a:solidFill>
                <a:schemeClr val="accent4">
                  <a:lumMod val="75000"/>
                </a:schemeClr>
              </a:solidFill>
              <a:ea typeface="Open Sans"/>
            </a:endParaRPr>
          </a:p>
          <a:p>
            <a:endParaRPr lang="it-IT" sz="2000">
              <a:solidFill>
                <a:schemeClr val="accent4">
                  <a:lumMod val="75000"/>
                </a:schemeClr>
              </a:solidFill>
              <a:latin typeface="Open Sans"/>
              <a:ea typeface="Open Sans"/>
              <a:cs typeface="Open Sans"/>
            </a:endParaRPr>
          </a:p>
          <a:p>
            <a:endParaRPr lang="it-IT" sz="2000">
              <a:solidFill>
                <a:schemeClr val="accent4">
                  <a:lumMod val="7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13A18E-F715-9113-89D4-21CBF72A6C39}"/>
              </a:ext>
            </a:extLst>
          </p:cNvPr>
          <p:cNvSpPr txBox="1"/>
          <p:nvPr/>
        </p:nvSpPr>
        <p:spPr>
          <a:xfrm>
            <a:off x="1021556" y="3493293"/>
            <a:ext cx="1707356" cy="1285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DDB453-B3F4-B387-47CF-489BB3A51F27}"/>
              </a:ext>
            </a:extLst>
          </p:cNvPr>
          <p:cNvSpPr txBox="1"/>
          <p:nvPr/>
        </p:nvSpPr>
        <p:spPr>
          <a:xfrm>
            <a:off x="1021556" y="2343149"/>
            <a:ext cx="422195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solidFill>
                  <a:schemeClr val="accent4">
                    <a:lumMod val="75000"/>
                  </a:schemeClr>
                </a:solidFill>
                <a:latin typeface="Open Sans"/>
              </a:rPr>
              <a:t>Connessione WiFi gratuita</a:t>
            </a:r>
            <a:endParaRPr lang="it-IT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it-IT" sz="2000">
                <a:solidFill>
                  <a:schemeClr val="accent4">
                    <a:lumMod val="75000"/>
                  </a:schemeClr>
                </a:solidFill>
                <a:latin typeface="Open Sans"/>
              </a:rPr>
              <a:t>Navetta aeroportuale</a:t>
            </a:r>
            <a:endParaRPr lang="it-IT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it-IT" sz="2000">
                <a:solidFill>
                  <a:schemeClr val="accent4">
                    <a:lumMod val="75000"/>
                  </a:schemeClr>
                </a:solidFill>
                <a:latin typeface="Open Sans"/>
              </a:rPr>
              <a:t>Ristorante</a:t>
            </a:r>
            <a:endParaRPr lang="it-IT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it-IT" sz="2000">
                <a:solidFill>
                  <a:schemeClr val="accent4">
                    <a:lumMod val="75000"/>
                  </a:schemeClr>
                </a:solidFill>
                <a:latin typeface="Open Sans"/>
              </a:rPr>
              <a:t>Piscina</a:t>
            </a:r>
            <a:endParaRPr lang="it-IT">
              <a:solidFill>
                <a:schemeClr val="accent4">
                  <a:lumMod val="75000"/>
                </a:schemeClr>
              </a:solidFill>
            </a:endParaRPr>
          </a:p>
          <a:p>
            <a:pPr algn="l"/>
            <a:endParaRPr lang="it-IT" sz="2000">
              <a:solidFill>
                <a:schemeClr val="accent4">
                  <a:lumMod val="75000"/>
                </a:schemeClr>
              </a:solidFill>
              <a:latin typeface="Open Sans"/>
            </a:endParaRPr>
          </a:p>
        </p:txBody>
      </p:sp>
      <p:pic>
        <p:nvPicPr>
          <p:cNvPr id="9" name="Immagine 8" descr="DAR ASSIYA $167 ($̶2̶2̶2̶) - Updated 2023 Prices &amp; Hotel Reviews -  Marrakech, Morocco">
            <a:extLst>
              <a:ext uri="{FF2B5EF4-FFF2-40B4-BE49-F238E27FC236}">
                <a16:creationId xmlns:a16="http://schemas.microsoft.com/office/drawing/2014/main" id="{DBB570F2-60B7-F418-1FEA-54728F3A6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0" y="1215091"/>
            <a:ext cx="2743199" cy="3656293"/>
          </a:xfrm>
          <a:prstGeom prst="rect">
            <a:avLst/>
          </a:prstGeom>
        </p:spPr>
      </p:pic>
      <p:pic>
        <p:nvPicPr>
          <p:cNvPr id="12" name="Immagine 11" descr="Immagine che contiene nero, schizzo, cerchio, bianco e nero&#10;&#10;Descrizione generata automaticamente">
            <a:extLst>
              <a:ext uri="{FF2B5EF4-FFF2-40B4-BE49-F238E27FC236}">
                <a16:creationId xmlns:a16="http://schemas.microsoft.com/office/drawing/2014/main" id="{DFC15CB7-ED32-3721-5074-D687AC0F9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3" y="2421730"/>
            <a:ext cx="307183" cy="30718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FF7216E-6C67-190D-ACFE-0DF10A098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93" y="2550287"/>
            <a:ext cx="478695" cy="485839"/>
          </a:xfrm>
          <a:prstGeom prst="rect">
            <a:avLst/>
          </a:prstGeom>
        </p:spPr>
      </p:pic>
      <p:pic>
        <p:nvPicPr>
          <p:cNvPr id="14" name="Immagine 13" descr="Immagine che contiene Utensile da cucina, forchetta, stoviglie, argenteria&#10;&#10;Descrizione generata automaticamente">
            <a:extLst>
              <a:ext uri="{FF2B5EF4-FFF2-40B4-BE49-F238E27FC236}">
                <a16:creationId xmlns:a16="http://schemas.microsoft.com/office/drawing/2014/main" id="{C4127EED-B00C-46A8-33C2-691A2B75F8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082" y="3038330"/>
            <a:ext cx="371475" cy="288421"/>
          </a:xfrm>
          <a:prstGeom prst="rect">
            <a:avLst/>
          </a:prstGeom>
        </p:spPr>
      </p:pic>
      <p:pic>
        <p:nvPicPr>
          <p:cNvPr id="16" name="Immagine 15" descr="Immagine che contiene Elementi grafici, nero, schizzo, design&#10;&#10;Descrizione generata automaticamente">
            <a:extLst>
              <a:ext uri="{FF2B5EF4-FFF2-40B4-BE49-F238E27FC236}">
                <a16:creationId xmlns:a16="http://schemas.microsoft.com/office/drawing/2014/main" id="{1543A8CA-AC5F-8E71-5C1A-860943B5C5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24" y="3331006"/>
            <a:ext cx="478631" cy="2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8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44"/>
          <p:cNvSpPr txBox="1">
            <a:spLocks noGrp="1"/>
          </p:cNvSpPr>
          <p:nvPr>
            <p:ph type="title"/>
          </p:nvPr>
        </p:nvSpPr>
        <p:spPr>
          <a:xfrm flipH="1">
            <a:off x="4200927" y="584925"/>
            <a:ext cx="988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00" name="Google Shape;1600;p44"/>
          <p:cNvSpPr txBox="1">
            <a:spLocks noGrp="1"/>
          </p:cNvSpPr>
          <p:nvPr>
            <p:ph type="subTitle" idx="2"/>
          </p:nvPr>
        </p:nvSpPr>
        <p:spPr>
          <a:xfrm>
            <a:off x="4200924" y="1149550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Marrakech</a:t>
            </a:r>
          </a:p>
        </p:txBody>
      </p:sp>
      <p:sp>
        <p:nvSpPr>
          <p:cNvPr id="1601" name="Google Shape;1601;p44"/>
          <p:cNvSpPr txBox="1">
            <a:spLocks noGrp="1"/>
          </p:cNvSpPr>
          <p:nvPr>
            <p:ph type="title" idx="3"/>
          </p:nvPr>
        </p:nvSpPr>
        <p:spPr>
          <a:xfrm flipH="1">
            <a:off x="6425650" y="584925"/>
            <a:ext cx="98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03" name="Google Shape;1603;p44"/>
          <p:cNvSpPr txBox="1">
            <a:spLocks noGrp="1"/>
          </p:cNvSpPr>
          <p:nvPr>
            <p:ph type="subTitle" idx="5"/>
          </p:nvPr>
        </p:nvSpPr>
        <p:spPr>
          <a:xfrm>
            <a:off x="6425661" y="1149550"/>
            <a:ext cx="221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Casablanca</a:t>
            </a:r>
          </a:p>
        </p:txBody>
      </p:sp>
      <p:sp>
        <p:nvSpPr>
          <p:cNvPr id="1604" name="Google Shape;1604;p44"/>
          <p:cNvSpPr txBox="1">
            <a:spLocks noGrp="1"/>
          </p:cNvSpPr>
          <p:nvPr>
            <p:ph type="title" idx="6"/>
          </p:nvPr>
        </p:nvSpPr>
        <p:spPr>
          <a:xfrm flipH="1">
            <a:off x="4200927" y="2690300"/>
            <a:ext cx="988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06" name="Google Shape;1606;p44"/>
          <p:cNvSpPr txBox="1">
            <a:spLocks noGrp="1"/>
          </p:cNvSpPr>
          <p:nvPr>
            <p:ph type="subTitle" idx="8"/>
          </p:nvPr>
        </p:nvSpPr>
        <p:spPr>
          <a:xfrm>
            <a:off x="4200924" y="3244624"/>
            <a:ext cx="222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Rabat e Sahara</a:t>
            </a:r>
          </a:p>
        </p:txBody>
      </p:sp>
      <p:sp>
        <p:nvSpPr>
          <p:cNvPr id="1607" name="Google Shape;1607;p44"/>
          <p:cNvSpPr txBox="1">
            <a:spLocks noGrp="1"/>
          </p:cNvSpPr>
          <p:nvPr>
            <p:ph type="title" idx="9"/>
          </p:nvPr>
        </p:nvSpPr>
        <p:spPr>
          <a:xfrm flipH="1">
            <a:off x="6425650" y="2690301"/>
            <a:ext cx="9864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09" name="Google Shape;1609;p44"/>
          <p:cNvSpPr txBox="1">
            <a:spLocks noGrp="1"/>
          </p:cNvSpPr>
          <p:nvPr>
            <p:ph type="subTitle" idx="14"/>
          </p:nvPr>
        </p:nvSpPr>
        <p:spPr>
          <a:xfrm>
            <a:off x="6425661" y="3244625"/>
            <a:ext cx="221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Sidi Bouzid</a:t>
            </a:r>
          </a:p>
        </p:txBody>
      </p:sp>
      <p:grpSp>
        <p:nvGrpSpPr>
          <p:cNvPr id="1610" name="Google Shape;1610;p44"/>
          <p:cNvGrpSpPr/>
          <p:nvPr/>
        </p:nvGrpSpPr>
        <p:grpSpPr>
          <a:xfrm>
            <a:off x="854605" y="1402979"/>
            <a:ext cx="2633879" cy="2330493"/>
            <a:chOff x="726017" y="2060204"/>
            <a:chExt cx="2633879" cy="2330493"/>
          </a:xfrm>
        </p:grpSpPr>
        <p:sp>
          <p:nvSpPr>
            <p:cNvPr id="1611" name="Google Shape;1611;p44"/>
            <p:cNvSpPr/>
            <p:nvPr/>
          </p:nvSpPr>
          <p:spPr>
            <a:xfrm flipH="1">
              <a:off x="1426621" y="4207070"/>
              <a:ext cx="1933275" cy="172334"/>
            </a:xfrm>
            <a:custGeom>
              <a:avLst/>
              <a:gdLst/>
              <a:ahLst/>
              <a:cxnLst/>
              <a:rect l="l" t="t" r="r" b="b"/>
              <a:pathLst>
                <a:path w="20376" h="1816" extrusionOk="0">
                  <a:moveTo>
                    <a:pt x="10188" y="0"/>
                  </a:moveTo>
                  <a:cubicBezTo>
                    <a:pt x="4562" y="0"/>
                    <a:pt x="0" y="408"/>
                    <a:pt x="0" y="909"/>
                  </a:cubicBezTo>
                  <a:cubicBezTo>
                    <a:pt x="0" y="1407"/>
                    <a:pt x="4562" y="1815"/>
                    <a:pt x="10188" y="1815"/>
                  </a:cubicBezTo>
                  <a:cubicBezTo>
                    <a:pt x="15814" y="1815"/>
                    <a:pt x="20376" y="1407"/>
                    <a:pt x="20376" y="909"/>
                  </a:cubicBezTo>
                  <a:cubicBezTo>
                    <a:pt x="20376" y="408"/>
                    <a:pt x="15814" y="0"/>
                    <a:pt x="10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4"/>
            <p:cNvSpPr/>
            <p:nvPr/>
          </p:nvSpPr>
          <p:spPr>
            <a:xfrm flipH="1">
              <a:off x="726017" y="4259074"/>
              <a:ext cx="596605" cy="131623"/>
            </a:xfrm>
            <a:custGeom>
              <a:avLst/>
              <a:gdLst/>
              <a:ahLst/>
              <a:cxnLst/>
              <a:rect l="l" t="t" r="r" b="b"/>
              <a:pathLst>
                <a:path w="6288" h="1387" extrusionOk="0">
                  <a:moveTo>
                    <a:pt x="3144" y="1"/>
                  </a:moveTo>
                  <a:cubicBezTo>
                    <a:pt x="1408" y="1"/>
                    <a:pt x="1" y="311"/>
                    <a:pt x="1" y="693"/>
                  </a:cubicBezTo>
                  <a:cubicBezTo>
                    <a:pt x="1" y="1076"/>
                    <a:pt x="1408" y="1386"/>
                    <a:pt x="3144" y="1386"/>
                  </a:cubicBezTo>
                  <a:cubicBezTo>
                    <a:pt x="4883" y="1386"/>
                    <a:pt x="6287" y="1076"/>
                    <a:pt x="6287" y="693"/>
                  </a:cubicBezTo>
                  <a:cubicBezTo>
                    <a:pt x="6287" y="311"/>
                    <a:pt x="4883" y="1"/>
                    <a:pt x="3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4"/>
            <p:cNvSpPr/>
            <p:nvPr/>
          </p:nvSpPr>
          <p:spPr>
            <a:xfrm flipH="1">
              <a:off x="2317923" y="2922822"/>
              <a:ext cx="832098" cy="1342515"/>
            </a:xfrm>
            <a:custGeom>
              <a:avLst/>
              <a:gdLst/>
              <a:ahLst/>
              <a:cxnLst/>
              <a:rect l="l" t="t" r="r" b="b"/>
              <a:pathLst>
                <a:path w="8770" h="14147" extrusionOk="0">
                  <a:moveTo>
                    <a:pt x="7049" y="0"/>
                  </a:moveTo>
                  <a:lnTo>
                    <a:pt x="2772" y="8585"/>
                  </a:lnTo>
                  <a:lnTo>
                    <a:pt x="1" y="14147"/>
                  </a:lnTo>
                  <a:lnTo>
                    <a:pt x="2148" y="14147"/>
                  </a:lnTo>
                  <a:lnTo>
                    <a:pt x="3389" y="11653"/>
                  </a:lnTo>
                  <a:lnTo>
                    <a:pt x="8770" y="852"/>
                  </a:lnTo>
                  <a:lnTo>
                    <a:pt x="7049" y="0"/>
                  </a:lnTo>
                  <a:close/>
                </a:path>
              </a:pathLst>
            </a:custGeom>
            <a:solidFill>
              <a:srgbClr val="DB9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4"/>
            <p:cNvSpPr/>
            <p:nvPr/>
          </p:nvSpPr>
          <p:spPr>
            <a:xfrm flipH="1">
              <a:off x="2296951" y="2871577"/>
              <a:ext cx="204941" cy="182298"/>
            </a:xfrm>
            <a:custGeom>
              <a:avLst/>
              <a:gdLst/>
              <a:ahLst/>
              <a:cxnLst/>
              <a:rect l="l" t="t" r="r" b="b"/>
              <a:pathLst>
                <a:path w="2160" h="1921" extrusionOk="0">
                  <a:moveTo>
                    <a:pt x="1080" y="1"/>
                  </a:moveTo>
                  <a:cubicBezTo>
                    <a:pt x="865" y="1"/>
                    <a:pt x="648" y="72"/>
                    <a:pt x="470" y="219"/>
                  </a:cubicBezTo>
                  <a:cubicBezTo>
                    <a:pt x="62" y="558"/>
                    <a:pt x="1" y="1161"/>
                    <a:pt x="340" y="1572"/>
                  </a:cubicBezTo>
                  <a:cubicBezTo>
                    <a:pt x="529" y="1802"/>
                    <a:pt x="804" y="1921"/>
                    <a:pt x="1081" y="1921"/>
                  </a:cubicBezTo>
                  <a:cubicBezTo>
                    <a:pt x="1295" y="1921"/>
                    <a:pt x="1512" y="1849"/>
                    <a:pt x="1690" y="1702"/>
                  </a:cubicBezTo>
                  <a:cubicBezTo>
                    <a:pt x="2101" y="1363"/>
                    <a:pt x="2159" y="760"/>
                    <a:pt x="1823" y="349"/>
                  </a:cubicBezTo>
                  <a:cubicBezTo>
                    <a:pt x="1632" y="119"/>
                    <a:pt x="1357" y="1"/>
                    <a:pt x="1080" y="1"/>
                  </a:cubicBez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4"/>
            <p:cNvSpPr/>
            <p:nvPr/>
          </p:nvSpPr>
          <p:spPr>
            <a:xfrm flipH="1">
              <a:off x="1574914" y="2922822"/>
              <a:ext cx="832098" cy="1342515"/>
            </a:xfrm>
            <a:custGeom>
              <a:avLst/>
              <a:gdLst/>
              <a:ahLst/>
              <a:cxnLst/>
              <a:rect l="l" t="t" r="r" b="b"/>
              <a:pathLst>
                <a:path w="8770" h="14147" extrusionOk="0">
                  <a:moveTo>
                    <a:pt x="7049" y="0"/>
                  </a:moveTo>
                  <a:lnTo>
                    <a:pt x="2646" y="8838"/>
                  </a:lnTo>
                  <a:lnTo>
                    <a:pt x="1" y="14147"/>
                  </a:lnTo>
                  <a:lnTo>
                    <a:pt x="2148" y="14147"/>
                  </a:lnTo>
                  <a:lnTo>
                    <a:pt x="3324" y="11786"/>
                  </a:lnTo>
                  <a:lnTo>
                    <a:pt x="8770" y="852"/>
                  </a:lnTo>
                  <a:lnTo>
                    <a:pt x="7049" y="0"/>
                  </a:lnTo>
                  <a:close/>
                </a:path>
              </a:pathLst>
            </a:custGeom>
            <a:solidFill>
              <a:srgbClr val="DB9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4"/>
            <p:cNvSpPr/>
            <p:nvPr/>
          </p:nvSpPr>
          <p:spPr>
            <a:xfrm flipH="1">
              <a:off x="1554986" y="2871957"/>
              <a:ext cx="203138" cy="182488"/>
            </a:xfrm>
            <a:custGeom>
              <a:avLst/>
              <a:gdLst/>
              <a:ahLst/>
              <a:cxnLst/>
              <a:rect l="l" t="t" r="r" b="b"/>
              <a:pathLst>
                <a:path w="2141" h="1923" extrusionOk="0">
                  <a:moveTo>
                    <a:pt x="1069" y="0"/>
                  </a:moveTo>
                  <a:cubicBezTo>
                    <a:pt x="652" y="0"/>
                    <a:pt x="267" y="276"/>
                    <a:pt x="148" y="699"/>
                  </a:cubicBezTo>
                  <a:cubicBezTo>
                    <a:pt x="0" y="1208"/>
                    <a:pt x="296" y="1738"/>
                    <a:pt x="805" y="1886"/>
                  </a:cubicBezTo>
                  <a:cubicBezTo>
                    <a:pt x="893" y="1911"/>
                    <a:pt x="981" y="1923"/>
                    <a:pt x="1068" y="1923"/>
                  </a:cubicBezTo>
                  <a:cubicBezTo>
                    <a:pt x="1488" y="1923"/>
                    <a:pt x="1873" y="1647"/>
                    <a:pt x="1996" y="1226"/>
                  </a:cubicBezTo>
                  <a:cubicBezTo>
                    <a:pt x="2140" y="717"/>
                    <a:pt x="1844" y="183"/>
                    <a:pt x="1336" y="38"/>
                  </a:cubicBezTo>
                  <a:cubicBezTo>
                    <a:pt x="1247" y="12"/>
                    <a:pt x="1157" y="0"/>
                    <a:pt x="1069" y="0"/>
                  </a:cubicBez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4"/>
            <p:cNvSpPr/>
            <p:nvPr/>
          </p:nvSpPr>
          <p:spPr>
            <a:xfrm flipH="1">
              <a:off x="1601200" y="2060204"/>
              <a:ext cx="1528991" cy="1415491"/>
            </a:xfrm>
            <a:custGeom>
              <a:avLst/>
              <a:gdLst/>
              <a:ahLst/>
              <a:cxnLst/>
              <a:rect l="l" t="t" r="r" b="b"/>
              <a:pathLst>
                <a:path w="16115" h="14916" extrusionOk="0">
                  <a:moveTo>
                    <a:pt x="8631" y="0"/>
                  </a:moveTo>
                  <a:cubicBezTo>
                    <a:pt x="4150" y="0"/>
                    <a:pt x="979" y="1916"/>
                    <a:pt x="979" y="1916"/>
                  </a:cubicBezTo>
                  <a:lnTo>
                    <a:pt x="979" y="1923"/>
                  </a:lnTo>
                  <a:cubicBezTo>
                    <a:pt x="820" y="1959"/>
                    <a:pt x="669" y="2194"/>
                    <a:pt x="535" y="2584"/>
                  </a:cubicBezTo>
                  <a:cubicBezTo>
                    <a:pt x="355" y="3118"/>
                    <a:pt x="207" y="3937"/>
                    <a:pt x="113" y="4929"/>
                  </a:cubicBezTo>
                  <a:cubicBezTo>
                    <a:pt x="91" y="5146"/>
                    <a:pt x="73" y="5373"/>
                    <a:pt x="59" y="5604"/>
                  </a:cubicBezTo>
                  <a:cubicBezTo>
                    <a:pt x="23" y="6124"/>
                    <a:pt x="1" y="6680"/>
                    <a:pt x="1" y="7261"/>
                  </a:cubicBezTo>
                  <a:lnTo>
                    <a:pt x="1" y="7459"/>
                  </a:lnTo>
                  <a:cubicBezTo>
                    <a:pt x="1" y="10440"/>
                    <a:pt x="434" y="12872"/>
                    <a:pt x="979" y="12995"/>
                  </a:cubicBezTo>
                  <a:lnTo>
                    <a:pt x="979" y="12999"/>
                  </a:lnTo>
                  <a:cubicBezTo>
                    <a:pt x="979" y="12999"/>
                    <a:pt x="4156" y="14916"/>
                    <a:pt x="8642" y="14916"/>
                  </a:cubicBezTo>
                  <a:cubicBezTo>
                    <a:pt x="9497" y="14916"/>
                    <a:pt x="10399" y="14846"/>
                    <a:pt x="11336" y="14680"/>
                  </a:cubicBezTo>
                  <a:cubicBezTo>
                    <a:pt x="11639" y="14626"/>
                    <a:pt x="11942" y="14561"/>
                    <a:pt x="12253" y="14489"/>
                  </a:cubicBezTo>
                  <a:cubicBezTo>
                    <a:pt x="12646" y="14395"/>
                    <a:pt x="13043" y="14283"/>
                    <a:pt x="13444" y="14150"/>
                  </a:cubicBezTo>
                  <a:cubicBezTo>
                    <a:pt x="13804" y="14034"/>
                    <a:pt x="14165" y="13901"/>
                    <a:pt x="14530" y="13749"/>
                  </a:cubicBezTo>
                  <a:cubicBezTo>
                    <a:pt x="14829" y="13626"/>
                    <a:pt x="15132" y="13493"/>
                    <a:pt x="15432" y="13349"/>
                  </a:cubicBezTo>
                  <a:cubicBezTo>
                    <a:pt x="15659" y="13240"/>
                    <a:pt x="15887" y="13121"/>
                    <a:pt x="16114" y="12999"/>
                  </a:cubicBezTo>
                  <a:lnTo>
                    <a:pt x="16114" y="1920"/>
                  </a:lnTo>
                  <a:cubicBezTo>
                    <a:pt x="15887" y="1797"/>
                    <a:pt x="15659" y="1682"/>
                    <a:pt x="15432" y="1570"/>
                  </a:cubicBezTo>
                  <a:cubicBezTo>
                    <a:pt x="15129" y="1425"/>
                    <a:pt x="14826" y="1292"/>
                    <a:pt x="14530" y="1169"/>
                  </a:cubicBezTo>
                  <a:cubicBezTo>
                    <a:pt x="13790" y="862"/>
                    <a:pt x="13029" y="617"/>
                    <a:pt x="12249" y="429"/>
                  </a:cubicBezTo>
                  <a:cubicBezTo>
                    <a:pt x="10979" y="123"/>
                    <a:pt x="9763" y="0"/>
                    <a:pt x="8631" y="0"/>
                  </a:cubicBezTo>
                  <a:close/>
                </a:path>
              </a:pathLst>
            </a:custGeom>
            <a:solidFill>
              <a:srgbClr val="C5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4"/>
            <p:cNvSpPr/>
            <p:nvPr/>
          </p:nvSpPr>
          <p:spPr>
            <a:xfrm flipH="1">
              <a:off x="2108333" y="2450897"/>
              <a:ext cx="932291" cy="70983"/>
            </a:xfrm>
            <a:custGeom>
              <a:avLst/>
              <a:gdLst/>
              <a:ahLst/>
              <a:cxnLst/>
              <a:rect l="l" t="t" r="r" b="b"/>
              <a:pathLst>
                <a:path w="9826" h="748" extrusionOk="0">
                  <a:moveTo>
                    <a:pt x="6635" y="0"/>
                  </a:moveTo>
                  <a:cubicBezTo>
                    <a:pt x="6601" y="0"/>
                    <a:pt x="6568" y="0"/>
                    <a:pt x="6534" y="0"/>
                  </a:cubicBezTo>
                  <a:cubicBezTo>
                    <a:pt x="2835" y="0"/>
                    <a:pt x="93" y="610"/>
                    <a:pt x="89" y="614"/>
                  </a:cubicBezTo>
                  <a:cubicBezTo>
                    <a:pt x="0" y="627"/>
                    <a:pt x="19" y="748"/>
                    <a:pt x="94" y="748"/>
                  </a:cubicBezTo>
                  <a:cubicBezTo>
                    <a:pt x="101" y="748"/>
                    <a:pt x="109" y="746"/>
                    <a:pt x="118" y="744"/>
                  </a:cubicBezTo>
                  <a:lnTo>
                    <a:pt x="118" y="747"/>
                  </a:lnTo>
                  <a:lnTo>
                    <a:pt x="150" y="740"/>
                  </a:lnTo>
                  <a:cubicBezTo>
                    <a:pt x="461" y="672"/>
                    <a:pt x="3081" y="134"/>
                    <a:pt x="6538" y="134"/>
                  </a:cubicBezTo>
                  <a:cubicBezTo>
                    <a:pt x="7602" y="134"/>
                    <a:pt x="8663" y="188"/>
                    <a:pt x="9724" y="296"/>
                  </a:cubicBezTo>
                  <a:cubicBezTo>
                    <a:pt x="9728" y="297"/>
                    <a:pt x="9731" y="297"/>
                    <a:pt x="9734" y="297"/>
                  </a:cubicBezTo>
                  <a:cubicBezTo>
                    <a:pt x="9816" y="297"/>
                    <a:pt x="9826" y="170"/>
                    <a:pt x="9739" y="159"/>
                  </a:cubicBezTo>
                  <a:cubicBezTo>
                    <a:pt x="8708" y="54"/>
                    <a:pt x="7673" y="0"/>
                    <a:pt x="6635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4"/>
            <p:cNvSpPr/>
            <p:nvPr/>
          </p:nvSpPr>
          <p:spPr>
            <a:xfrm flipH="1">
              <a:off x="2108333" y="3013924"/>
              <a:ext cx="932006" cy="71268"/>
            </a:xfrm>
            <a:custGeom>
              <a:avLst/>
              <a:gdLst/>
              <a:ahLst/>
              <a:cxnLst/>
              <a:rect l="l" t="t" r="r" b="b"/>
              <a:pathLst>
                <a:path w="9823" h="751" extrusionOk="0">
                  <a:moveTo>
                    <a:pt x="95" y="0"/>
                  </a:moveTo>
                  <a:cubicBezTo>
                    <a:pt x="20" y="0"/>
                    <a:pt x="1" y="124"/>
                    <a:pt x="90" y="134"/>
                  </a:cubicBezTo>
                  <a:lnTo>
                    <a:pt x="86" y="137"/>
                  </a:lnTo>
                  <a:cubicBezTo>
                    <a:pt x="90" y="137"/>
                    <a:pt x="2840" y="751"/>
                    <a:pt x="6535" y="751"/>
                  </a:cubicBezTo>
                  <a:cubicBezTo>
                    <a:pt x="7603" y="751"/>
                    <a:pt x="8671" y="697"/>
                    <a:pt x="9736" y="588"/>
                  </a:cubicBezTo>
                  <a:cubicBezTo>
                    <a:pt x="9823" y="578"/>
                    <a:pt x="9813" y="454"/>
                    <a:pt x="9732" y="454"/>
                  </a:cubicBezTo>
                  <a:cubicBezTo>
                    <a:pt x="9728" y="454"/>
                    <a:pt x="9725" y="454"/>
                    <a:pt x="9721" y="455"/>
                  </a:cubicBezTo>
                  <a:cubicBezTo>
                    <a:pt x="8697" y="560"/>
                    <a:pt x="7666" y="614"/>
                    <a:pt x="6635" y="614"/>
                  </a:cubicBezTo>
                  <a:cubicBezTo>
                    <a:pt x="6601" y="614"/>
                    <a:pt x="6568" y="614"/>
                    <a:pt x="6535" y="614"/>
                  </a:cubicBezTo>
                  <a:cubicBezTo>
                    <a:pt x="5001" y="614"/>
                    <a:pt x="3467" y="513"/>
                    <a:pt x="1945" y="311"/>
                  </a:cubicBezTo>
                  <a:cubicBezTo>
                    <a:pt x="1371" y="231"/>
                    <a:pt x="916" y="155"/>
                    <a:pt x="602" y="98"/>
                  </a:cubicBezTo>
                  <a:cubicBezTo>
                    <a:pt x="443" y="69"/>
                    <a:pt x="324" y="47"/>
                    <a:pt x="241" y="29"/>
                  </a:cubicBezTo>
                  <a:lnTo>
                    <a:pt x="151" y="11"/>
                  </a:lnTo>
                  <a:lnTo>
                    <a:pt x="118" y="4"/>
                  </a:lnTo>
                  <a:cubicBezTo>
                    <a:pt x="110" y="1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4"/>
            <p:cNvSpPr/>
            <p:nvPr/>
          </p:nvSpPr>
          <p:spPr>
            <a:xfrm flipH="1">
              <a:off x="1756987" y="2359131"/>
              <a:ext cx="372973" cy="417549"/>
            </a:xfrm>
            <a:custGeom>
              <a:avLst/>
              <a:gdLst/>
              <a:ahLst/>
              <a:cxnLst/>
              <a:rect l="l" t="t" r="r" b="b"/>
              <a:pathLst>
                <a:path w="3931" h="4400" extrusionOk="0">
                  <a:moveTo>
                    <a:pt x="3893" y="0"/>
                  </a:moveTo>
                  <a:cubicBezTo>
                    <a:pt x="3541" y="0"/>
                    <a:pt x="758" y="51"/>
                    <a:pt x="390" y="1642"/>
                  </a:cubicBezTo>
                  <a:cubicBezTo>
                    <a:pt x="0" y="3342"/>
                    <a:pt x="2245" y="4262"/>
                    <a:pt x="3519" y="4399"/>
                  </a:cubicBezTo>
                  <a:lnTo>
                    <a:pt x="3930" y="0"/>
                  </a:lnTo>
                  <a:cubicBezTo>
                    <a:pt x="3930" y="0"/>
                    <a:pt x="3917" y="0"/>
                    <a:pt x="3893" y="0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4"/>
            <p:cNvSpPr/>
            <p:nvPr/>
          </p:nvSpPr>
          <p:spPr>
            <a:xfrm flipH="1">
              <a:off x="1665902" y="2100915"/>
              <a:ext cx="339765" cy="295321"/>
            </a:xfrm>
            <a:custGeom>
              <a:avLst/>
              <a:gdLst/>
              <a:ahLst/>
              <a:cxnLst/>
              <a:rect l="l" t="t" r="r" b="b"/>
              <a:pathLst>
                <a:path w="3581" h="3112" extrusionOk="0">
                  <a:moveTo>
                    <a:pt x="401" y="0"/>
                  </a:moveTo>
                  <a:cubicBezTo>
                    <a:pt x="343" y="112"/>
                    <a:pt x="296" y="231"/>
                    <a:pt x="271" y="354"/>
                  </a:cubicBezTo>
                  <a:cubicBezTo>
                    <a:pt x="0" y="1516"/>
                    <a:pt x="964" y="2313"/>
                    <a:pt x="2007" y="2747"/>
                  </a:cubicBezTo>
                  <a:cubicBezTo>
                    <a:pt x="2201" y="2826"/>
                    <a:pt x="2396" y="2895"/>
                    <a:pt x="2598" y="2952"/>
                  </a:cubicBezTo>
                  <a:cubicBezTo>
                    <a:pt x="2858" y="3028"/>
                    <a:pt x="3125" y="3079"/>
                    <a:pt x="3396" y="3111"/>
                  </a:cubicBezTo>
                  <a:lnTo>
                    <a:pt x="3580" y="1141"/>
                  </a:lnTo>
                  <a:cubicBezTo>
                    <a:pt x="3277" y="996"/>
                    <a:pt x="2977" y="863"/>
                    <a:pt x="2681" y="740"/>
                  </a:cubicBezTo>
                  <a:cubicBezTo>
                    <a:pt x="1942" y="433"/>
                    <a:pt x="1180" y="188"/>
                    <a:pt x="401" y="0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4"/>
            <p:cNvSpPr/>
            <p:nvPr/>
          </p:nvSpPr>
          <p:spPr>
            <a:xfrm flipH="1">
              <a:off x="1756987" y="2759408"/>
              <a:ext cx="372973" cy="417644"/>
            </a:xfrm>
            <a:custGeom>
              <a:avLst/>
              <a:gdLst/>
              <a:ahLst/>
              <a:cxnLst/>
              <a:rect l="l" t="t" r="r" b="b"/>
              <a:pathLst>
                <a:path w="3931" h="4401" extrusionOk="0">
                  <a:moveTo>
                    <a:pt x="3519" y="1"/>
                  </a:moveTo>
                  <a:cubicBezTo>
                    <a:pt x="2245" y="138"/>
                    <a:pt x="0" y="1058"/>
                    <a:pt x="390" y="2758"/>
                  </a:cubicBezTo>
                  <a:cubicBezTo>
                    <a:pt x="758" y="4350"/>
                    <a:pt x="3541" y="4400"/>
                    <a:pt x="3893" y="4400"/>
                  </a:cubicBezTo>
                  <a:cubicBezTo>
                    <a:pt x="3917" y="4400"/>
                    <a:pt x="3930" y="4400"/>
                    <a:pt x="3930" y="4400"/>
                  </a:cubicBezTo>
                  <a:lnTo>
                    <a:pt x="3519" y="1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4"/>
            <p:cNvSpPr/>
            <p:nvPr/>
          </p:nvSpPr>
          <p:spPr>
            <a:xfrm flipH="1">
              <a:off x="1665902" y="3139947"/>
              <a:ext cx="339765" cy="295226"/>
            </a:xfrm>
            <a:custGeom>
              <a:avLst/>
              <a:gdLst/>
              <a:ahLst/>
              <a:cxnLst/>
              <a:rect l="l" t="t" r="r" b="b"/>
              <a:pathLst>
                <a:path w="3581" h="3111" extrusionOk="0">
                  <a:moveTo>
                    <a:pt x="3392" y="0"/>
                  </a:moveTo>
                  <a:cubicBezTo>
                    <a:pt x="3122" y="33"/>
                    <a:pt x="2855" y="83"/>
                    <a:pt x="2595" y="159"/>
                  </a:cubicBezTo>
                  <a:cubicBezTo>
                    <a:pt x="2396" y="217"/>
                    <a:pt x="2198" y="285"/>
                    <a:pt x="2007" y="365"/>
                  </a:cubicBezTo>
                  <a:cubicBezTo>
                    <a:pt x="964" y="794"/>
                    <a:pt x="0" y="1592"/>
                    <a:pt x="267" y="2757"/>
                  </a:cubicBezTo>
                  <a:cubicBezTo>
                    <a:pt x="296" y="2880"/>
                    <a:pt x="339" y="2999"/>
                    <a:pt x="401" y="3111"/>
                  </a:cubicBezTo>
                  <a:cubicBezTo>
                    <a:pt x="1177" y="2923"/>
                    <a:pt x="1938" y="2678"/>
                    <a:pt x="2678" y="2371"/>
                  </a:cubicBezTo>
                  <a:cubicBezTo>
                    <a:pt x="2977" y="2248"/>
                    <a:pt x="3280" y="2115"/>
                    <a:pt x="3580" y="1971"/>
                  </a:cubicBezTo>
                  <a:lnTo>
                    <a:pt x="3392" y="0"/>
                  </a:ln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4"/>
            <p:cNvSpPr/>
            <p:nvPr/>
          </p:nvSpPr>
          <p:spPr>
            <a:xfrm flipH="1">
              <a:off x="1601193" y="2171139"/>
              <a:ext cx="245644" cy="1193905"/>
            </a:xfrm>
            <a:custGeom>
              <a:avLst/>
              <a:gdLst/>
              <a:ahLst/>
              <a:cxnLst/>
              <a:rect l="l" t="t" r="r" b="b"/>
              <a:pathLst>
                <a:path w="2589" h="12581" extrusionOk="0">
                  <a:moveTo>
                    <a:pt x="1007" y="0"/>
                  </a:moveTo>
                  <a:cubicBezTo>
                    <a:pt x="437" y="444"/>
                    <a:pt x="1" y="3093"/>
                    <a:pt x="1" y="6290"/>
                  </a:cubicBezTo>
                  <a:cubicBezTo>
                    <a:pt x="1" y="9487"/>
                    <a:pt x="437" y="12136"/>
                    <a:pt x="1007" y="12580"/>
                  </a:cubicBezTo>
                  <a:cubicBezTo>
                    <a:pt x="1545" y="12360"/>
                    <a:pt x="2076" y="12107"/>
                    <a:pt x="2588" y="11830"/>
                  </a:cubicBezTo>
                  <a:lnTo>
                    <a:pt x="2588" y="751"/>
                  </a:lnTo>
                  <a:cubicBezTo>
                    <a:pt x="2076" y="473"/>
                    <a:pt x="1545" y="220"/>
                    <a:pt x="1007" y="0"/>
                  </a:cubicBezTo>
                  <a:close/>
                </a:path>
              </a:pathLst>
            </a:custGeom>
            <a:solidFill>
              <a:srgbClr val="F4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4"/>
            <p:cNvSpPr/>
            <p:nvPr/>
          </p:nvSpPr>
          <p:spPr>
            <a:xfrm flipH="1">
              <a:off x="1854240" y="2980994"/>
              <a:ext cx="342896" cy="472400"/>
            </a:xfrm>
            <a:custGeom>
              <a:avLst/>
              <a:gdLst/>
              <a:ahLst/>
              <a:cxnLst/>
              <a:rect l="l" t="t" r="r" b="b"/>
              <a:pathLst>
                <a:path w="3614" h="4978" extrusionOk="0">
                  <a:moveTo>
                    <a:pt x="657" y="1"/>
                  </a:moveTo>
                  <a:cubicBezTo>
                    <a:pt x="433" y="1"/>
                    <a:pt x="211" y="41"/>
                    <a:pt x="1" y="120"/>
                  </a:cubicBezTo>
                  <a:lnTo>
                    <a:pt x="1502" y="4977"/>
                  </a:lnTo>
                  <a:cubicBezTo>
                    <a:pt x="1805" y="4923"/>
                    <a:pt x="2112" y="4858"/>
                    <a:pt x="2419" y="4786"/>
                  </a:cubicBezTo>
                  <a:cubicBezTo>
                    <a:pt x="2812" y="4692"/>
                    <a:pt x="3209" y="4580"/>
                    <a:pt x="3613" y="4447"/>
                  </a:cubicBezTo>
                  <a:cubicBezTo>
                    <a:pt x="1166" y="3703"/>
                    <a:pt x="1170" y="1239"/>
                    <a:pt x="1249" y="401"/>
                  </a:cubicBezTo>
                  <a:cubicBezTo>
                    <a:pt x="1264" y="221"/>
                    <a:pt x="1141" y="59"/>
                    <a:pt x="964" y="26"/>
                  </a:cubicBezTo>
                  <a:cubicBezTo>
                    <a:pt x="862" y="9"/>
                    <a:pt x="759" y="1"/>
                    <a:pt x="657" y="1"/>
                  </a:cubicBezTo>
                  <a:close/>
                </a:path>
              </a:pathLst>
            </a:custGeom>
            <a:solidFill>
              <a:srgbClr val="C5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4"/>
            <p:cNvSpPr/>
            <p:nvPr/>
          </p:nvSpPr>
          <p:spPr>
            <a:xfrm flipH="1">
              <a:off x="2560625" y="2968563"/>
              <a:ext cx="392139" cy="486539"/>
            </a:xfrm>
            <a:custGeom>
              <a:avLst/>
              <a:gdLst/>
              <a:ahLst/>
              <a:cxnLst/>
              <a:rect l="l" t="t" r="r" b="b"/>
              <a:pathLst>
                <a:path w="4133" h="5127" extrusionOk="0">
                  <a:moveTo>
                    <a:pt x="438" y="1"/>
                  </a:moveTo>
                  <a:cubicBezTo>
                    <a:pt x="148" y="1"/>
                    <a:pt x="0" y="63"/>
                    <a:pt x="0" y="63"/>
                  </a:cubicBezTo>
                  <a:lnTo>
                    <a:pt x="866" y="4242"/>
                  </a:lnTo>
                  <a:cubicBezTo>
                    <a:pt x="1920" y="4646"/>
                    <a:pt x="3017" y="4942"/>
                    <a:pt x="4132" y="5126"/>
                  </a:cubicBezTo>
                  <a:cubicBezTo>
                    <a:pt x="1444" y="3831"/>
                    <a:pt x="1112" y="1171"/>
                    <a:pt x="1068" y="377"/>
                  </a:cubicBezTo>
                  <a:cubicBezTo>
                    <a:pt x="1061" y="226"/>
                    <a:pt x="978" y="56"/>
                    <a:pt x="827" y="34"/>
                  </a:cubicBezTo>
                  <a:cubicBezTo>
                    <a:pt x="677" y="10"/>
                    <a:pt x="547" y="1"/>
                    <a:pt x="438" y="1"/>
                  </a:cubicBezTo>
                  <a:close/>
                </a:path>
              </a:pathLst>
            </a:custGeom>
            <a:solidFill>
              <a:srgbClr val="C5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4"/>
            <p:cNvSpPr/>
            <p:nvPr/>
          </p:nvSpPr>
          <p:spPr>
            <a:xfrm flipH="1">
              <a:off x="1508400" y="2242312"/>
              <a:ext cx="194599" cy="1051464"/>
            </a:xfrm>
            <a:custGeom>
              <a:avLst/>
              <a:gdLst/>
              <a:ahLst/>
              <a:cxnLst/>
              <a:rect l="l" t="t" r="r" b="b"/>
              <a:pathLst>
                <a:path w="2051" h="11080" extrusionOk="0">
                  <a:moveTo>
                    <a:pt x="1025" y="1"/>
                  </a:moveTo>
                  <a:cubicBezTo>
                    <a:pt x="459" y="1"/>
                    <a:pt x="0" y="2480"/>
                    <a:pt x="0" y="5540"/>
                  </a:cubicBezTo>
                  <a:cubicBezTo>
                    <a:pt x="0" y="8600"/>
                    <a:pt x="459" y="11080"/>
                    <a:pt x="1025" y="11080"/>
                  </a:cubicBezTo>
                  <a:cubicBezTo>
                    <a:pt x="1317" y="11080"/>
                    <a:pt x="1577" y="10426"/>
                    <a:pt x="1765" y="9373"/>
                  </a:cubicBezTo>
                  <a:cubicBezTo>
                    <a:pt x="1808" y="9134"/>
                    <a:pt x="1844" y="8875"/>
                    <a:pt x="1880" y="8597"/>
                  </a:cubicBezTo>
                  <a:cubicBezTo>
                    <a:pt x="1913" y="8330"/>
                    <a:pt x="1942" y="8045"/>
                    <a:pt x="1963" y="7745"/>
                  </a:cubicBezTo>
                  <a:cubicBezTo>
                    <a:pt x="1985" y="7539"/>
                    <a:pt x="1996" y="7323"/>
                    <a:pt x="2010" y="7099"/>
                  </a:cubicBezTo>
                  <a:cubicBezTo>
                    <a:pt x="2036" y="6605"/>
                    <a:pt x="2050" y="6081"/>
                    <a:pt x="2050" y="5540"/>
                  </a:cubicBezTo>
                  <a:cubicBezTo>
                    <a:pt x="2050" y="2480"/>
                    <a:pt x="1592" y="1"/>
                    <a:pt x="1025" y="1"/>
                  </a:cubicBezTo>
                  <a:close/>
                </a:path>
              </a:pathLst>
            </a:custGeom>
            <a:solidFill>
              <a:srgbClr val="90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4"/>
            <p:cNvSpPr/>
            <p:nvPr/>
          </p:nvSpPr>
          <p:spPr>
            <a:xfrm flipH="1">
              <a:off x="1507735" y="2856299"/>
              <a:ext cx="113097" cy="275487"/>
            </a:xfrm>
            <a:custGeom>
              <a:avLst/>
              <a:gdLst/>
              <a:ahLst/>
              <a:cxnLst/>
              <a:rect l="l" t="t" r="r" b="b"/>
              <a:pathLst>
                <a:path w="1192" h="2903" extrusionOk="0">
                  <a:moveTo>
                    <a:pt x="539" y="1"/>
                  </a:moveTo>
                  <a:cubicBezTo>
                    <a:pt x="513" y="1"/>
                    <a:pt x="488" y="3"/>
                    <a:pt x="462" y="8"/>
                  </a:cubicBezTo>
                  <a:cubicBezTo>
                    <a:pt x="412" y="19"/>
                    <a:pt x="368" y="37"/>
                    <a:pt x="325" y="63"/>
                  </a:cubicBezTo>
                  <a:cubicBezTo>
                    <a:pt x="112" y="196"/>
                    <a:pt x="0" y="524"/>
                    <a:pt x="73" y="893"/>
                  </a:cubicBezTo>
                  <a:cubicBezTo>
                    <a:pt x="148" y="1264"/>
                    <a:pt x="383" y="1535"/>
                    <a:pt x="636" y="1571"/>
                  </a:cubicBezTo>
                  <a:lnTo>
                    <a:pt x="899" y="2903"/>
                  </a:lnTo>
                  <a:cubicBezTo>
                    <a:pt x="942" y="2664"/>
                    <a:pt x="982" y="2405"/>
                    <a:pt x="1014" y="2127"/>
                  </a:cubicBezTo>
                  <a:lnTo>
                    <a:pt x="895" y="1520"/>
                  </a:lnTo>
                  <a:cubicBezTo>
                    <a:pt x="986" y="1463"/>
                    <a:pt x="1058" y="1376"/>
                    <a:pt x="1101" y="1279"/>
                  </a:cubicBezTo>
                  <a:cubicBezTo>
                    <a:pt x="1115" y="1243"/>
                    <a:pt x="1130" y="1203"/>
                    <a:pt x="1141" y="1167"/>
                  </a:cubicBezTo>
                  <a:cubicBezTo>
                    <a:pt x="1184" y="1008"/>
                    <a:pt x="1191" y="842"/>
                    <a:pt x="1155" y="680"/>
                  </a:cubicBezTo>
                  <a:cubicBezTo>
                    <a:pt x="1155" y="662"/>
                    <a:pt x="1152" y="644"/>
                    <a:pt x="1144" y="625"/>
                  </a:cubicBezTo>
                  <a:cubicBezTo>
                    <a:pt x="1056" y="261"/>
                    <a:pt x="799" y="1"/>
                    <a:pt x="539" y="1"/>
                  </a:cubicBezTo>
                  <a:close/>
                </a:path>
              </a:pathLst>
            </a:custGeom>
            <a:solidFill>
              <a:srgbClr val="C5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4"/>
            <p:cNvSpPr/>
            <p:nvPr/>
          </p:nvSpPr>
          <p:spPr>
            <a:xfrm flipH="1">
              <a:off x="2308340" y="2922822"/>
              <a:ext cx="832098" cy="1342515"/>
            </a:xfrm>
            <a:custGeom>
              <a:avLst/>
              <a:gdLst/>
              <a:ahLst/>
              <a:cxnLst/>
              <a:rect l="l" t="t" r="r" b="b"/>
              <a:pathLst>
                <a:path w="8770" h="14147" extrusionOk="0">
                  <a:moveTo>
                    <a:pt x="1722" y="0"/>
                  </a:moveTo>
                  <a:lnTo>
                    <a:pt x="629" y="542"/>
                  </a:lnTo>
                  <a:lnTo>
                    <a:pt x="1" y="852"/>
                  </a:lnTo>
                  <a:lnTo>
                    <a:pt x="6623" y="14147"/>
                  </a:lnTo>
                  <a:lnTo>
                    <a:pt x="8770" y="14147"/>
                  </a:lnTo>
                  <a:lnTo>
                    <a:pt x="8023" y="12653"/>
                  </a:lnTo>
                  <a:lnTo>
                    <a:pt x="1722" y="0"/>
                  </a:lnTo>
                  <a:close/>
                </a:path>
              </a:pathLst>
            </a:custGeom>
            <a:solidFill>
              <a:srgbClr val="DE9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4"/>
            <p:cNvSpPr/>
            <p:nvPr/>
          </p:nvSpPr>
          <p:spPr>
            <a:xfrm flipH="1">
              <a:off x="2945839" y="2872052"/>
              <a:ext cx="226099" cy="182583"/>
            </a:xfrm>
            <a:custGeom>
              <a:avLst/>
              <a:gdLst/>
              <a:ahLst/>
              <a:cxnLst/>
              <a:rect l="l" t="t" r="r" b="b"/>
              <a:pathLst>
                <a:path w="2383" h="1924" extrusionOk="0">
                  <a:moveTo>
                    <a:pt x="1194" y="1"/>
                  </a:moveTo>
                  <a:cubicBezTo>
                    <a:pt x="1050" y="1"/>
                    <a:pt x="904" y="33"/>
                    <a:pt x="766" y="102"/>
                  </a:cubicBezTo>
                  <a:cubicBezTo>
                    <a:pt x="1" y="481"/>
                    <a:pt x="76" y="1596"/>
                    <a:pt x="888" y="1871"/>
                  </a:cubicBezTo>
                  <a:cubicBezTo>
                    <a:pt x="995" y="1907"/>
                    <a:pt x="1100" y="1923"/>
                    <a:pt x="1202" y="1923"/>
                  </a:cubicBezTo>
                  <a:cubicBezTo>
                    <a:pt x="1872" y="1923"/>
                    <a:pt x="2383" y="1199"/>
                    <a:pt x="2054" y="535"/>
                  </a:cubicBezTo>
                  <a:cubicBezTo>
                    <a:pt x="1885" y="197"/>
                    <a:pt x="1546" y="1"/>
                    <a:pt x="1194" y="1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4"/>
            <p:cNvSpPr/>
            <p:nvPr/>
          </p:nvSpPr>
          <p:spPr>
            <a:xfrm flipH="1">
              <a:off x="1565331" y="2922822"/>
              <a:ext cx="832098" cy="1342515"/>
            </a:xfrm>
            <a:custGeom>
              <a:avLst/>
              <a:gdLst/>
              <a:ahLst/>
              <a:cxnLst/>
              <a:rect l="l" t="t" r="r" b="b"/>
              <a:pathLst>
                <a:path w="8770" h="14147" extrusionOk="0">
                  <a:moveTo>
                    <a:pt x="1722" y="0"/>
                  </a:moveTo>
                  <a:lnTo>
                    <a:pt x="1109" y="303"/>
                  </a:lnTo>
                  <a:lnTo>
                    <a:pt x="1" y="852"/>
                  </a:lnTo>
                  <a:lnTo>
                    <a:pt x="6623" y="14147"/>
                  </a:lnTo>
                  <a:lnTo>
                    <a:pt x="8770" y="14147"/>
                  </a:lnTo>
                  <a:lnTo>
                    <a:pt x="1722" y="0"/>
                  </a:lnTo>
                  <a:close/>
                </a:path>
              </a:pathLst>
            </a:custGeom>
            <a:solidFill>
              <a:srgbClr val="DE9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4"/>
            <p:cNvSpPr/>
            <p:nvPr/>
          </p:nvSpPr>
          <p:spPr>
            <a:xfrm flipH="1">
              <a:off x="2202450" y="2872052"/>
              <a:ext cx="226479" cy="182583"/>
            </a:xfrm>
            <a:custGeom>
              <a:avLst/>
              <a:gdLst/>
              <a:ahLst/>
              <a:cxnLst/>
              <a:rect l="l" t="t" r="r" b="b"/>
              <a:pathLst>
                <a:path w="2387" h="1924" extrusionOk="0">
                  <a:moveTo>
                    <a:pt x="1194" y="1"/>
                  </a:moveTo>
                  <a:cubicBezTo>
                    <a:pt x="1050" y="1"/>
                    <a:pt x="904" y="33"/>
                    <a:pt x="766" y="102"/>
                  </a:cubicBezTo>
                  <a:cubicBezTo>
                    <a:pt x="1" y="481"/>
                    <a:pt x="76" y="1596"/>
                    <a:pt x="888" y="1871"/>
                  </a:cubicBezTo>
                  <a:cubicBezTo>
                    <a:pt x="996" y="1907"/>
                    <a:pt x="1101" y="1923"/>
                    <a:pt x="1203" y="1923"/>
                  </a:cubicBezTo>
                  <a:cubicBezTo>
                    <a:pt x="1875" y="1923"/>
                    <a:pt x="2386" y="1199"/>
                    <a:pt x="2054" y="535"/>
                  </a:cubicBezTo>
                  <a:cubicBezTo>
                    <a:pt x="1887" y="197"/>
                    <a:pt x="1548" y="1"/>
                    <a:pt x="1194" y="1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4"/>
            <p:cNvSpPr/>
            <p:nvPr/>
          </p:nvSpPr>
          <p:spPr>
            <a:xfrm flipH="1">
              <a:off x="1344067" y="2898149"/>
              <a:ext cx="211393" cy="446683"/>
            </a:xfrm>
            <a:custGeom>
              <a:avLst/>
              <a:gdLst/>
              <a:ahLst/>
              <a:cxnLst/>
              <a:rect l="l" t="t" r="r" b="b"/>
              <a:pathLst>
                <a:path w="2228" h="4707" extrusionOk="0">
                  <a:moveTo>
                    <a:pt x="232" y="0"/>
                  </a:moveTo>
                  <a:lnTo>
                    <a:pt x="1" y="101"/>
                  </a:lnTo>
                  <a:lnTo>
                    <a:pt x="1967" y="4630"/>
                  </a:lnTo>
                  <a:cubicBezTo>
                    <a:pt x="1986" y="4678"/>
                    <a:pt x="2032" y="4707"/>
                    <a:pt x="2081" y="4707"/>
                  </a:cubicBezTo>
                  <a:cubicBezTo>
                    <a:pt x="2099" y="4707"/>
                    <a:pt x="2116" y="4703"/>
                    <a:pt x="2133" y="4695"/>
                  </a:cubicBezTo>
                  <a:cubicBezTo>
                    <a:pt x="2198" y="4670"/>
                    <a:pt x="2227" y="4594"/>
                    <a:pt x="2198" y="4529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DDD4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4"/>
            <p:cNvSpPr/>
            <p:nvPr/>
          </p:nvSpPr>
          <p:spPr>
            <a:xfrm flipH="1">
              <a:off x="1494357" y="2822231"/>
              <a:ext cx="114141" cy="138550"/>
            </a:xfrm>
            <a:custGeom>
              <a:avLst/>
              <a:gdLst/>
              <a:ahLst/>
              <a:cxnLst/>
              <a:rect l="l" t="t" r="r" b="b"/>
              <a:pathLst>
                <a:path w="1203" h="1460" extrusionOk="0">
                  <a:moveTo>
                    <a:pt x="474" y="1"/>
                  </a:moveTo>
                  <a:cubicBezTo>
                    <a:pt x="422" y="1"/>
                    <a:pt x="370" y="11"/>
                    <a:pt x="321" y="32"/>
                  </a:cubicBezTo>
                  <a:cubicBezTo>
                    <a:pt x="278" y="50"/>
                    <a:pt x="238" y="79"/>
                    <a:pt x="206" y="111"/>
                  </a:cubicBezTo>
                  <a:cubicBezTo>
                    <a:pt x="33" y="277"/>
                    <a:pt x="0" y="616"/>
                    <a:pt x="137" y="941"/>
                  </a:cubicBezTo>
                  <a:cubicBezTo>
                    <a:pt x="276" y="1255"/>
                    <a:pt x="537" y="1459"/>
                    <a:pt x="773" y="1459"/>
                  </a:cubicBezTo>
                  <a:cubicBezTo>
                    <a:pt x="825" y="1459"/>
                    <a:pt x="876" y="1449"/>
                    <a:pt x="924" y="1428"/>
                  </a:cubicBezTo>
                  <a:cubicBezTo>
                    <a:pt x="1087" y="1360"/>
                    <a:pt x="1180" y="1187"/>
                    <a:pt x="1195" y="977"/>
                  </a:cubicBezTo>
                  <a:cubicBezTo>
                    <a:pt x="1202" y="818"/>
                    <a:pt x="1173" y="663"/>
                    <a:pt x="1108" y="519"/>
                  </a:cubicBezTo>
                  <a:cubicBezTo>
                    <a:pt x="972" y="203"/>
                    <a:pt x="711" y="1"/>
                    <a:pt x="474" y="1"/>
                  </a:cubicBezTo>
                  <a:close/>
                </a:path>
              </a:pathLst>
            </a:custGeom>
            <a:solidFill>
              <a:srgbClr val="DDD4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4"/>
            <p:cNvSpPr/>
            <p:nvPr/>
          </p:nvSpPr>
          <p:spPr>
            <a:xfrm flipH="1">
              <a:off x="1019481" y="2662803"/>
              <a:ext cx="367470" cy="607724"/>
            </a:xfrm>
            <a:custGeom>
              <a:avLst/>
              <a:gdLst/>
              <a:ahLst/>
              <a:cxnLst/>
              <a:rect l="l" t="t" r="r" b="b"/>
              <a:pathLst>
                <a:path w="3873" h="6404" extrusionOk="0">
                  <a:moveTo>
                    <a:pt x="3202" y="1"/>
                  </a:moveTo>
                  <a:cubicBezTo>
                    <a:pt x="3144" y="1"/>
                    <a:pt x="3082" y="13"/>
                    <a:pt x="3013" y="37"/>
                  </a:cubicBezTo>
                  <a:cubicBezTo>
                    <a:pt x="1628" y="539"/>
                    <a:pt x="1942" y="3581"/>
                    <a:pt x="1942" y="3581"/>
                  </a:cubicBezTo>
                  <a:lnTo>
                    <a:pt x="643" y="4119"/>
                  </a:lnTo>
                  <a:lnTo>
                    <a:pt x="123" y="4332"/>
                  </a:lnTo>
                  <a:cubicBezTo>
                    <a:pt x="0" y="5198"/>
                    <a:pt x="780" y="6403"/>
                    <a:pt x="780" y="6403"/>
                  </a:cubicBezTo>
                  <a:cubicBezTo>
                    <a:pt x="780" y="6403"/>
                    <a:pt x="1014" y="6309"/>
                    <a:pt x="1346" y="6179"/>
                  </a:cubicBezTo>
                  <a:cubicBezTo>
                    <a:pt x="2072" y="5887"/>
                    <a:pt x="3266" y="5393"/>
                    <a:pt x="3432" y="5234"/>
                  </a:cubicBezTo>
                  <a:cubicBezTo>
                    <a:pt x="3670" y="5007"/>
                    <a:pt x="3872" y="4140"/>
                    <a:pt x="3865" y="2668"/>
                  </a:cubicBezTo>
                  <a:cubicBezTo>
                    <a:pt x="3862" y="1313"/>
                    <a:pt x="3810" y="1"/>
                    <a:pt x="3202" y="1"/>
                  </a:cubicBezTo>
                  <a:close/>
                </a:path>
              </a:pathLst>
            </a:custGeom>
            <a:solidFill>
              <a:srgbClr val="734D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4"/>
            <p:cNvSpPr/>
            <p:nvPr/>
          </p:nvSpPr>
          <p:spPr>
            <a:xfrm flipH="1">
              <a:off x="1244442" y="3053591"/>
              <a:ext cx="142510" cy="216936"/>
            </a:xfrm>
            <a:custGeom>
              <a:avLst/>
              <a:gdLst/>
              <a:ahLst/>
              <a:cxnLst/>
              <a:rect l="l" t="t" r="r" b="b"/>
              <a:pathLst>
                <a:path w="1502" h="2286" extrusionOk="0">
                  <a:moveTo>
                    <a:pt x="643" y="1"/>
                  </a:moveTo>
                  <a:lnTo>
                    <a:pt x="123" y="214"/>
                  </a:lnTo>
                  <a:cubicBezTo>
                    <a:pt x="0" y="1080"/>
                    <a:pt x="780" y="2285"/>
                    <a:pt x="780" y="2285"/>
                  </a:cubicBezTo>
                  <a:cubicBezTo>
                    <a:pt x="780" y="2285"/>
                    <a:pt x="1014" y="2191"/>
                    <a:pt x="1346" y="2061"/>
                  </a:cubicBezTo>
                  <a:cubicBezTo>
                    <a:pt x="1501" y="939"/>
                    <a:pt x="985" y="293"/>
                    <a:pt x="643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4"/>
            <p:cNvSpPr/>
            <p:nvPr/>
          </p:nvSpPr>
          <p:spPr>
            <a:xfrm flipH="1">
              <a:off x="1305070" y="3073804"/>
              <a:ext cx="74765" cy="196723"/>
            </a:xfrm>
            <a:custGeom>
              <a:avLst/>
              <a:gdLst/>
              <a:ahLst/>
              <a:cxnLst/>
              <a:rect l="l" t="t" r="r" b="b"/>
              <a:pathLst>
                <a:path w="788" h="2073" extrusionOk="0">
                  <a:moveTo>
                    <a:pt x="51" y="1"/>
                  </a:moveTo>
                  <a:lnTo>
                    <a:pt x="51" y="1"/>
                  </a:lnTo>
                  <a:cubicBezTo>
                    <a:pt x="1" y="344"/>
                    <a:pt x="95" y="737"/>
                    <a:pt x="221" y="1091"/>
                  </a:cubicBezTo>
                  <a:cubicBezTo>
                    <a:pt x="351" y="1430"/>
                    <a:pt x="513" y="1762"/>
                    <a:pt x="708" y="2072"/>
                  </a:cubicBezTo>
                  <a:cubicBezTo>
                    <a:pt x="788" y="1682"/>
                    <a:pt x="770" y="1282"/>
                    <a:pt x="654" y="907"/>
                  </a:cubicBezTo>
                  <a:cubicBezTo>
                    <a:pt x="546" y="553"/>
                    <a:pt x="337" y="235"/>
                    <a:pt x="51" y="1"/>
                  </a:cubicBezTo>
                  <a:close/>
                </a:path>
              </a:pathLst>
            </a:custGeom>
            <a:solidFill>
              <a:srgbClr val="90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4"/>
            <p:cNvSpPr/>
            <p:nvPr/>
          </p:nvSpPr>
          <p:spPr>
            <a:xfrm flipH="1">
              <a:off x="1317690" y="3059759"/>
              <a:ext cx="192796" cy="142156"/>
            </a:xfrm>
            <a:custGeom>
              <a:avLst/>
              <a:gdLst/>
              <a:ahLst/>
              <a:cxnLst/>
              <a:rect l="l" t="t" r="r" b="b"/>
              <a:pathLst>
                <a:path w="2032" h="1498" extrusionOk="0">
                  <a:moveTo>
                    <a:pt x="494" y="1"/>
                  </a:moveTo>
                  <a:lnTo>
                    <a:pt x="606" y="271"/>
                  </a:lnTo>
                  <a:cubicBezTo>
                    <a:pt x="606" y="271"/>
                    <a:pt x="151" y="380"/>
                    <a:pt x="75" y="445"/>
                  </a:cubicBezTo>
                  <a:cubicBezTo>
                    <a:pt x="1" y="509"/>
                    <a:pt x="63" y="806"/>
                    <a:pt x="229" y="806"/>
                  </a:cubicBezTo>
                  <a:cubicBezTo>
                    <a:pt x="240" y="806"/>
                    <a:pt x="251" y="805"/>
                    <a:pt x="263" y="802"/>
                  </a:cubicBezTo>
                  <a:cubicBezTo>
                    <a:pt x="263" y="802"/>
                    <a:pt x="472" y="1336"/>
                    <a:pt x="638" y="1477"/>
                  </a:cubicBezTo>
                  <a:cubicBezTo>
                    <a:pt x="656" y="1491"/>
                    <a:pt x="687" y="1498"/>
                    <a:pt x="726" y="1498"/>
                  </a:cubicBezTo>
                  <a:cubicBezTo>
                    <a:pt x="814" y="1498"/>
                    <a:pt x="949" y="1466"/>
                    <a:pt x="1100" y="1419"/>
                  </a:cubicBezTo>
                  <a:cubicBezTo>
                    <a:pt x="1259" y="1372"/>
                    <a:pt x="1436" y="1304"/>
                    <a:pt x="1598" y="1239"/>
                  </a:cubicBezTo>
                  <a:cubicBezTo>
                    <a:pt x="1782" y="1163"/>
                    <a:pt x="1941" y="1094"/>
                    <a:pt x="2031" y="1055"/>
                  </a:cubicBezTo>
                  <a:cubicBezTo>
                    <a:pt x="1923" y="708"/>
                    <a:pt x="1721" y="398"/>
                    <a:pt x="1443" y="163"/>
                  </a:cubicBezTo>
                  <a:lnTo>
                    <a:pt x="1428" y="14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4"/>
            <p:cNvSpPr/>
            <p:nvPr/>
          </p:nvSpPr>
          <p:spPr>
            <a:xfrm flipH="1">
              <a:off x="1317690" y="3075227"/>
              <a:ext cx="161391" cy="122702"/>
            </a:xfrm>
            <a:custGeom>
              <a:avLst/>
              <a:gdLst/>
              <a:ahLst/>
              <a:cxnLst/>
              <a:rect l="l" t="t" r="r" b="b"/>
              <a:pathLst>
                <a:path w="1701" h="1293" extrusionOk="0">
                  <a:moveTo>
                    <a:pt x="1116" y="0"/>
                  </a:moveTo>
                  <a:cubicBezTo>
                    <a:pt x="892" y="25"/>
                    <a:pt x="668" y="65"/>
                    <a:pt x="448" y="123"/>
                  </a:cubicBezTo>
                  <a:cubicBezTo>
                    <a:pt x="448" y="123"/>
                    <a:pt x="458" y="121"/>
                    <a:pt x="473" y="121"/>
                  </a:cubicBezTo>
                  <a:cubicBezTo>
                    <a:pt x="512" y="121"/>
                    <a:pt x="583" y="131"/>
                    <a:pt x="614" y="195"/>
                  </a:cubicBezTo>
                  <a:cubicBezTo>
                    <a:pt x="657" y="285"/>
                    <a:pt x="444" y="440"/>
                    <a:pt x="239" y="513"/>
                  </a:cubicBezTo>
                  <a:cubicBezTo>
                    <a:pt x="33" y="585"/>
                    <a:pt x="0" y="610"/>
                    <a:pt x="0" y="624"/>
                  </a:cubicBezTo>
                  <a:cubicBezTo>
                    <a:pt x="0" y="625"/>
                    <a:pt x="2" y="625"/>
                    <a:pt x="4" y="625"/>
                  </a:cubicBezTo>
                  <a:cubicBezTo>
                    <a:pt x="43" y="625"/>
                    <a:pt x="434" y="540"/>
                    <a:pt x="530" y="540"/>
                  </a:cubicBezTo>
                  <a:cubicBezTo>
                    <a:pt x="536" y="540"/>
                    <a:pt x="542" y="541"/>
                    <a:pt x="545" y="541"/>
                  </a:cubicBezTo>
                  <a:cubicBezTo>
                    <a:pt x="603" y="560"/>
                    <a:pt x="618" y="693"/>
                    <a:pt x="603" y="711"/>
                  </a:cubicBezTo>
                  <a:cubicBezTo>
                    <a:pt x="585" y="733"/>
                    <a:pt x="278" y="863"/>
                    <a:pt x="278" y="863"/>
                  </a:cubicBezTo>
                  <a:cubicBezTo>
                    <a:pt x="278" y="863"/>
                    <a:pt x="596" y="812"/>
                    <a:pt x="630" y="812"/>
                  </a:cubicBezTo>
                  <a:cubicBezTo>
                    <a:pt x="631" y="812"/>
                    <a:pt x="631" y="812"/>
                    <a:pt x="632" y="812"/>
                  </a:cubicBezTo>
                  <a:cubicBezTo>
                    <a:pt x="643" y="819"/>
                    <a:pt x="693" y="902"/>
                    <a:pt x="668" y="949"/>
                  </a:cubicBezTo>
                  <a:cubicBezTo>
                    <a:pt x="643" y="993"/>
                    <a:pt x="419" y="1047"/>
                    <a:pt x="415" y="1072"/>
                  </a:cubicBezTo>
                  <a:cubicBezTo>
                    <a:pt x="415" y="1077"/>
                    <a:pt x="425" y="1079"/>
                    <a:pt x="442" y="1079"/>
                  </a:cubicBezTo>
                  <a:cubicBezTo>
                    <a:pt x="495" y="1079"/>
                    <a:pt x="611" y="1061"/>
                    <a:pt x="664" y="1061"/>
                  </a:cubicBezTo>
                  <a:cubicBezTo>
                    <a:pt x="677" y="1061"/>
                    <a:pt x="686" y="1062"/>
                    <a:pt x="690" y="1065"/>
                  </a:cubicBezTo>
                  <a:cubicBezTo>
                    <a:pt x="719" y="1101"/>
                    <a:pt x="733" y="1144"/>
                    <a:pt x="733" y="1191"/>
                  </a:cubicBezTo>
                  <a:cubicBezTo>
                    <a:pt x="729" y="1213"/>
                    <a:pt x="563" y="1281"/>
                    <a:pt x="542" y="1292"/>
                  </a:cubicBezTo>
                  <a:cubicBezTo>
                    <a:pt x="560" y="1288"/>
                    <a:pt x="650" y="1274"/>
                    <a:pt x="769" y="1256"/>
                  </a:cubicBezTo>
                  <a:cubicBezTo>
                    <a:pt x="928" y="1209"/>
                    <a:pt x="1105" y="1141"/>
                    <a:pt x="1267" y="1076"/>
                  </a:cubicBezTo>
                  <a:cubicBezTo>
                    <a:pt x="1451" y="1000"/>
                    <a:pt x="1610" y="931"/>
                    <a:pt x="1700" y="892"/>
                  </a:cubicBezTo>
                  <a:cubicBezTo>
                    <a:pt x="1592" y="545"/>
                    <a:pt x="1390" y="235"/>
                    <a:pt x="1116" y="0"/>
                  </a:cubicBezTo>
                  <a:close/>
                </a:path>
              </a:pathLst>
            </a:custGeom>
            <a:solidFill>
              <a:srgbClr val="F6B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4"/>
            <p:cNvSpPr/>
            <p:nvPr/>
          </p:nvSpPr>
          <p:spPr>
            <a:xfrm flipH="1">
              <a:off x="804102" y="4124794"/>
              <a:ext cx="265379" cy="174801"/>
            </a:xfrm>
            <a:custGeom>
              <a:avLst/>
              <a:gdLst/>
              <a:ahLst/>
              <a:cxnLst/>
              <a:rect l="l" t="t" r="r" b="b"/>
              <a:pathLst>
                <a:path w="2797" h="1842" extrusionOk="0">
                  <a:moveTo>
                    <a:pt x="2302" y="1"/>
                  </a:moveTo>
                  <a:lnTo>
                    <a:pt x="1183" y="380"/>
                  </a:lnTo>
                  <a:cubicBezTo>
                    <a:pt x="1183" y="380"/>
                    <a:pt x="1107" y="759"/>
                    <a:pt x="977" y="871"/>
                  </a:cubicBezTo>
                  <a:cubicBezTo>
                    <a:pt x="844" y="986"/>
                    <a:pt x="202" y="1307"/>
                    <a:pt x="86" y="1441"/>
                  </a:cubicBezTo>
                  <a:cubicBezTo>
                    <a:pt x="46" y="1495"/>
                    <a:pt x="21" y="1564"/>
                    <a:pt x="18" y="1632"/>
                  </a:cubicBezTo>
                  <a:cubicBezTo>
                    <a:pt x="0" y="1744"/>
                    <a:pt x="84" y="1842"/>
                    <a:pt x="194" y="1842"/>
                  </a:cubicBezTo>
                  <a:cubicBezTo>
                    <a:pt x="197" y="1842"/>
                    <a:pt x="201" y="1842"/>
                    <a:pt x="205" y="1841"/>
                  </a:cubicBezTo>
                  <a:cubicBezTo>
                    <a:pt x="1097" y="1813"/>
                    <a:pt x="2316" y="1524"/>
                    <a:pt x="2695" y="1430"/>
                  </a:cubicBezTo>
                  <a:cubicBezTo>
                    <a:pt x="2760" y="1416"/>
                    <a:pt x="2796" y="1351"/>
                    <a:pt x="2778" y="1286"/>
                  </a:cubicBezTo>
                  <a:cubicBezTo>
                    <a:pt x="2623" y="780"/>
                    <a:pt x="2302" y="1"/>
                    <a:pt x="2302" y="1"/>
                  </a:cubicBezTo>
                  <a:close/>
                </a:path>
              </a:pathLst>
            </a:custGeom>
            <a:solidFill>
              <a:srgbClr val="18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4"/>
            <p:cNvSpPr/>
            <p:nvPr/>
          </p:nvSpPr>
          <p:spPr>
            <a:xfrm flipH="1">
              <a:off x="818809" y="3269008"/>
              <a:ext cx="395650" cy="920980"/>
            </a:xfrm>
            <a:custGeom>
              <a:avLst/>
              <a:gdLst/>
              <a:ahLst/>
              <a:cxnLst/>
              <a:rect l="l" t="t" r="r" b="b"/>
              <a:pathLst>
                <a:path w="4170" h="9705" extrusionOk="0">
                  <a:moveTo>
                    <a:pt x="3844" y="1"/>
                  </a:moveTo>
                  <a:lnTo>
                    <a:pt x="799" y="206"/>
                  </a:lnTo>
                  <a:cubicBezTo>
                    <a:pt x="799" y="206"/>
                    <a:pt x="1" y="3880"/>
                    <a:pt x="138" y="5031"/>
                  </a:cubicBezTo>
                  <a:cubicBezTo>
                    <a:pt x="279" y="6179"/>
                    <a:pt x="2238" y="9705"/>
                    <a:pt x="2238" y="9705"/>
                  </a:cubicBezTo>
                  <a:cubicBezTo>
                    <a:pt x="2238" y="9705"/>
                    <a:pt x="3242" y="9683"/>
                    <a:pt x="4169" y="8907"/>
                  </a:cubicBezTo>
                  <a:cubicBezTo>
                    <a:pt x="4169" y="8907"/>
                    <a:pt x="2650" y="5374"/>
                    <a:pt x="2534" y="4923"/>
                  </a:cubicBezTo>
                  <a:cubicBezTo>
                    <a:pt x="2422" y="4468"/>
                    <a:pt x="3844" y="1"/>
                    <a:pt x="3844" y="1"/>
                  </a:cubicBezTo>
                  <a:close/>
                </a:path>
              </a:pathLst>
            </a:custGeom>
            <a:solidFill>
              <a:srgbClr val="DB91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4"/>
            <p:cNvSpPr/>
            <p:nvPr/>
          </p:nvSpPr>
          <p:spPr>
            <a:xfrm flipH="1">
              <a:off x="818809" y="3793981"/>
              <a:ext cx="289099" cy="395723"/>
            </a:xfrm>
            <a:custGeom>
              <a:avLst/>
              <a:gdLst/>
              <a:ahLst/>
              <a:cxnLst/>
              <a:rect l="l" t="t" r="r" b="b"/>
              <a:pathLst>
                <a:path w="3047" h="4170" extrusionOk="0">
                  <a:moveTo>
                    <a:pt x="1635" y="1"/>
                  </a:moveTo>
                  <a:lnTo>
                    <a:pt x="0" y="578"/>
                  </a:lnTo>
                  <a:cubicBezTo>
                    <a:pt x="0" y="578"/>
                    <a:pt x="109" y="1856"/>
                    <a:pt x="480" y="2978"/>
                  </a:cubicBezTo>
                  <a:cubicBezTo>
                    <a:pt x="834" y="3667"/>
                    <a:pt x="1115" y="4169"/>
                    <a:pt x="1115" y="4169"/>
                  </a:cubicBezTo>
                  <a:cubicBezTo>
                    <a:pt x="1115" y="4169"/>
                    <a:pt x="2119" y="4151"/>
                    <a:pt x="3046" y="3375"/>
                  </a:cubicBezTo>
                  <a:cubicBezTo>
                    <a:pt x="3046" y="3375"/>
                    <a:pt x="2086" y="1145"/>
                    <a:pt x="1635" y="1"/>
                  </a:cubicBezTo>
                  <a:close/>
                </a:path>
              </a:pathLst>
            </a:custGeom>
            <a:solidFill>
              <a:srgbClr val="D9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4"/>
            <p:cNvSpPr/>
            <p:nvPr/>
          </p:nvSpPr>
          <p:spPr>
            <a:xfrm flipH="1">
              <a:off x="941774" y="4164176"/>
              <a:ext cx="269554" cy="140923"/>
            </a:xfrm>
            <a:custGeom>
              <a:avLst/>
              <a:gdLst/>
              <a:ahLst/>
              <a:cxnLst/>
              <a:rect l="l" t="t" r="r" b="b"/>
              <a:pathLst>
                <a:path w="2841" h="1485" extrusionOk="0">
                  <a:moveTo>
                    <a:pt x="2631" y="1"/>
                  </a:moveTo>
                  <a:lnTo>
                    <a:pt x="1462" y="142"/>
                  </a:lnTo>
                  <a:cubicBezTo>
                    <a:pt x="1462" y="142"/>
                    <a:pt x="1310" y="499"/>
                    <a:pt x="1155" y="582"/>
                  </a:cubicBezTo>
                  <a:cubicBezTo>
                    <a:pt x="1004" y="665"/>
                    <a:pt x="307" y="849"/>
                    <a:pt x="170" y="954"/>
                  </a:cubicBezTo>
                  <a:cubicBezTo>
                    <a:pt x="83" y="1022"/>
                    <a:pt x="37" y="1188"/>
                    <a:pt x="15" y="1300"/>
                  </a:cubicBezTo>
                  <a:cubicBezTo>
                    <a:pt x="0" y="1369"/>
                    <a:pt x="47" y="1434"/>
                    <a:pt x="116" y="1444"/>
                  </a:cubicBezTo>
                  <a:cubicBezTo>
                    <a:pt x="408" y="1476"/>
                    <a:pt x="1086" y="1484"/>
                    <a:pt x="1693" y="1484"/>
                  </a:cubicBezTo>
                  <a:cubicBezTo>
                    <a:pt x="2129" y="1484"/>
                    <a:pt x="2528" y="1480"/>
                    <a:pt x="2721" y="1477"/>
                  </a:cubicBezTo>
                  <a:cubicBezTo>
                    <a:pt x="2790" y="1477"/>
                    <a:pt x="2841" y="1419"/>
                    <a:pt x="2833" y="1354"/>
                  </a:cubicBezTo>
                  <a:cubicBezTo>
                    <a:pt x="2786" y="824"/>
                    <a:pt x="2631" y="1"/>
                    <a:pt x="2631" y="1"/>
                  </a:cubicBezTo>
                  <a:close/>
                </a:path>
              </a:pathLst>
            </a:custGeom>
            <a:solidFill>
              <a:srgbClr val="44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4"/>
            <p:cNvSpPr/>
            <p:nvPr/>
          </p:nvSpPr>
          <p:spPr>
            <a:xfrm flipH="1">
              <a:off x="757896" y="3240254"/>
              <a:ext cx="375061" cy="973838"/>
            </a:xfrm>
            <a:custGeom>
              <a:avLst/>
              <a:gdLst/>
              <a:ahLst/>
              <a:cxnLst/>
              <a:rect l="l" t="t" r="r" b="b"/>
              <a:pathLst>
                <a:path w="3953" h="10262" extrusionOk="0">
                  <a:moveTo>
                    <a:pt x="3952" y="1"/>
                  </a:moveTo>
                  <a:lnTo>
                    <a:pt x="903" y="206"/>
                  </a:lnTo>
                  <a:cubicBezTo>
                    <a:pt x="903" y="206"/>
                    <a:pt x="120" y="4104"/>
                    <a:pt x="33" y="5259"/>
                  </a:cubicBezTo>
                  <a:cubicBezTo>
                    <a:pt x="15" y="5536"/>
                    <a:pt x="4" y="5915"/>
                    <a:pt x="4" y="6348"/>
                  </a:cubicBezTo>
                  <a:cubicBezTo>
                    <a:pt x="1" y="7911"/>
                    <a:pt x="95" y="10098"/>
                    <a:pt x="95" y="10098"/>
                  </a:cubicBezTo>
                  <a:cubicBezTo>
                    <a:pt x="95" y="10098"/>
                    <a:pt x="482" y="10262"/>
                    <a:pt x="1008" y="10262"/>
                  </a:cubicBezTo>
                  <a:cubicBezTo>
                    <a:pt x="1359" y="10262"/>
                    <a:pt x="1772" y="10189"/>
                    <a:pt x="2173" y="9946"/>
                  </a:cubicBezTo>
                  <a:cubicBezTo>
                    <a:pt x="2173" y="9946"/>
                    <a:pt x="2426" y="6161"/>
                    <a:pt x="2552" y="5277"/>
                  </a:cubicBezTo>
                  <a:cubicBezTo>
                    <a:pt x="2606" y="4901"/>
                    <a:pt x="3498" y="1646"/>
                    <a:pt x="3830" y="444"/>
                  </a:cubicBezTo>
                  <a:lnTo>
                    <a:pt x="3952" y="1"/>
                  </a:lnTo>
                  <a:close/>
                </a:path>
              </a:pathLst>
            </a:custGeom>
            <a:solidFill>
              <a:srgbClr val="DE9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4"/>
            <p:cNvSpPr/>
            <p:nvPr/>
          </p:nvSpPr>
          <p:spPr>
            <a:xfrm flipH="1">
              <a:off x="878393" y="3359825"/>
              <a:ext cx="112812" cy="816498"/>
            </a:xfrm>
            <a:custGeom>
              <a:avLst/>
              <a:gdLst/>
              <a:ahLst/>
              <a:cxnLst/>
              <a:rect l="l" t="t" r="r" b="b"/>
              <a:pathLst>
                <a:path w="1189" h="8604" fill="none" extrusionOk="0">
                  <a:moveTo>
                    <a:pt x="1188" y="0"/>
                  </a:moveTo>
                  <a:cubicBezTo>
                    <a:pt x="1188" y="0"/>
                    <a:pt x="347" y="3360"/>
                    <a:pt x="225" y="4280"/>
                  </a:cubicBezTo>
                  <a:cubicBezTo>
                    <a:pt x="120" y="5074"/>
                    <a:pt x="1" y="8603"/>
                    <a:pt x="1" y="8603"/>
                  </a:cubicBezTo>
                </a:path>
              </a:pathLst>
            </a:custGeom>
            <a:noFill/>
            <a:ln w="1075" cap="rnd" cmpd="sng">
              <a:solidFill>
                <a:srgbClr val="DB91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4"/>
            <p:cNvSpPr/>
            <p:nvPr/>
          </p:nvSpPr>
          <p:spPr>
            <a:xfrm flipH="1">
              <a:off x="818523" y="3282009"/>
              <a:ext cx="92508" cy="68990"/>
            </a:xfrm>
            <a:custGeom>
              <a:avLst/>
              <a:gdLst/>
              <a:ahLst/>
              <a:cxnLst/>
              <a:rect l="l" t="t" r="r" b="b"/>
              <a:pathLst>
                <a:path w="975" h="727" fill="none" extrusionOk="0">
                  <a:moveTo>
                    <a:pt x="213" y="1"/>
                  </a:moveTo>
                  <a:cubicBezTo>
                    <a:pt x="213" y="1"/>
                    <a:pt x="0" y="719"/>
                    <a:pt x="975" y="726"/>
                  </a:cubicBezTo>
                </a:path>
              </a:pathLst>
            </a:custGeom>
            <a:noFill/>
            <a:ln w="1075" cap="rnd" cmpd="sng">
              <a:solidFill>
                <a:srgbClr val="DB91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4"/>
            <p:cNvSpPr/>
            <p:nvPr/>
          </p:nvSpPr>
          <p:spPr>
            <a:xfrm flipH="1">
              <a:off x="754480" y="2616967"/>
              <a:ext cx="435309" cy="709738"/>
            </a:xfrm>
            <a:custGeom>
              <a:avLst/>
              <a:gdLst/>
              <a:ahLst/>
              <a:cxnLst/>
              <a:rect l="l" t="t" r="r" b="b"/>
              <a:pathLst>
                <a:path w="4588" h="7479" extrusionOk="0">
                  <a:moveTo>
                    <a:pt x="1972" y="1"/>
                  </a:moveTo>
                  <a:cubicBezTo>
                    <a:pt x="1869" y="1"/>
                    <a:pt x="1766" y="9"/>
                    <a:pt x="1664" y="26"/>
                  </a:cubicBezTo>
                  <a:cubicBezTo>
                    <a:pt x="1304" y="87"/>
                    <a:pt x="972" y="268"/>
                    <a:pt x="726" y="538"/>
                  </a:cubicBezTo>
                  <a:cubicBezTo>
                    <a:pt x="686" y="578"/>
                    <a:pt x="654" y="618"/>
                    <a:pt x="618" y="657"/>
                  </a:cubicBezTo>
                  <a:cubicBezTo>
                    <a:pt x="228" y="1134"/>
                    <a:pt x="1" y="1827"/>
                    <a:pt x="37" y="2570"/>
                  </a:cubicBezTo>
                  <a:cubicBezTo>
                    <a:pt x="55" y="3007"/>
                    <a:pt x="109" y="3523"/>
                    <a:pt x="170" y="4075"/>
                  </a:cubicBezTo>
                  <a:cubicBezTo>
                    <a:pt x="286" y="5136"/>
                    <a:pt x="423" y="6316"/>
                    <a:pt x="347" y="7254"/>
                  </a:cubicBezTo>
                  <a:cubicBezTo>
                    <a:pt x="347" y="7254"/>
                    <a:pt x="781" y="7478"/>
                    <a:pt x="1619" y="7478"/>
                  </a:cubicBezTo>
                  <a:cubicBezTo>
                    <a:pt x="1907" y="7478"/>
                    <a:pt x="2242" y="7452"/>
                    <a:pt x="2624" y="7381"/>
                  </a:cubicBezTo>
                  <a:cubicBezTo>
                    <a:pt x="4115" y="7103"/>
                    <a:pt x="4588" y="6547"/>
                    <a:pt x="4588" y="6547"/>
                  </a:cubicBezTo>
                  <a:cubicBezTo>
                    <a:pt x="4588" y="6547"/>
                    <a:pt x="4570" y="6428"/>
                    <a:pt x="4544" y="6229"/>
                  </a:cubicBezTo>
                  <a:cubicBezTo>
                    <a:pt x="4537" y="6175"/>
                    <a:pt x="4526" y="6107"/>
                    <a:pt x="4515" y="6038"/>
                  </a:cubicBezTo>
                  <a:cubicBezTo>
                    <a:pt x="4382" y="5100"/>
                    <a:pt x="4104" y="3108"/>
                    <a:pt x="4035" y="2188"/>
                  </a:cubicBezTo>
                  <a:cubicBezTo>
                    <a:pt x="3963" y="1260"/>
                    <a:pt x="3422" y="380"/>
                    <a:pt x="2574" y="98"/>
                  </a:cubicBezTo>
                  <a:cubicBezTo>
                    <a:pt x="2380" y="33"/>
                    <a:pt x="2176" y="1"/>
                    <a:pt x="1972" y="1"/>
                  </a:cubicBezTo>
                  <a:close/>
                </a:path>
              </a:pathLst>
            </a:custGeom>
            <a:solidFill>
              <a:srgbClr val="90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4"/>
            <p:cNvSpPr/>
            <p:nvPr/>
          </p:nvSpPr>
          <p:spPr>
            <a:xfrm flipH="1">
              <a:off x="914069" y="2950152"/>
              <a:ext cx="259592" cy="256318"/>
            </a:xfrm>
            <a:custGeom>
              <a:avLst/>
              <a:gdLst/>
              <a:ahLst/>
              <a:cxnLst/>
              <a:rect l="l" t="t" r="r" b="b"/>
              <a:pathLst>
                <a:path w="2736" h="2701" extrusionOk="0">
                  <a:moveTo>
                    <a:pt x="957" y="1"/>
                  </a:moveTo>
                  <a:cubicBezTo>
                    <a:pt x="610" y="214"/>
                    <a:pt x="282" y="405"/>
                    <a:pt x="0" y="564"/>
                  </a:cubicBezTo>
                  <a:cubicBezTo>
                    <a:pt x="76" y="1257"/>
                    <a:pt x="163" y="2004"/>
                    <a:pt x="188" y="2700"/>
                  </a:cubicBezTo>
                  <a:cubicBezTo>
                    <a:pt x="1801" y="2354"/>
                    <a:pt x="2736" y="254"/>
                    <a:pt x="2736" y="254"/>
                  </a:cubicBez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4"/>
            <p:cNvSpPr/>
            <p:nvPr/>
          </p:nvSpPr>
          <p:spPr>
            <a:xfrm flipH="1">
              <a:off x="945569" y="2616967"/>
              <a:ext cx="186629" cy="123557"/>
            </a:xfrm>
            <a:custGeom>
              <a:avLst/>
              <a:gdLst/>
              <a:ahLst/>
              <a:cxnLst/>
              <a:rect l="l" t="t" r="r" b="b"/>
              <a:pathLst>
                <a:path w="1967" h="1302" extrusionOk="0">
                  <a:moveTo>
                    <a:pt x="1365" y="1"/>
                  </a:moveTo>
                  <a:cubicBezTo>
                    <a:pt x="1262" y="1"/>
                    <a:pt x="1159" y="9"/>
                    <a:pt x="1057" y="26"/>
                  </a:cubicBezTo>
                  <a:cubicBezTo>
                    <a:pt x="650" y="91"/>
                    <a:pt x="289" y="318"/>
                    <a:pt x="11" y="657"/>
                  </a:cubicBezTo>
                  <a:cubicBezTo>
                    <a:pt x="0" y="903"/>
                    <a:pt x="61" y="1267"/>
                    <a:pt x="513" y="1300"/>
                  </a:cubicBezTo>
                  <a:cubicBezTo>
                    <a:pt x="531" y="1301"/>
                    <a:pt x="550" y="1302"/>
                    <a:pt x="568" y="1302"/>
                  </a:cubicBezTo>
                  <a:cubicBezTo>
                    <a:pt x="1203" y="1302"/>
                    <a:pt x="1830" y="593"/>
                    <a:pt x="1967" y="98"/>
                  </a:cubicBezTo>
                  <a:cubicBezTo>
                    <a:pt x="1770" y="33"/>
                    <a:pt x="1568" y="1"/>
                    <a:pt x="1365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4"/>
            <p:cNvSpPr/>
            <p:nvPr/>
          </p:nvSpPr>
          <p:spPr>
            <a:xfrm flipH="1">
              <a:off x="1299947" y="2613171"/>
              <a:ext cx="167179" cy="462056"/>
            </a:xfrm>
            <a:custGeom>
              <a:avLst/>
              <a:gdLst/>
              <a:ahLst/>
              <a:cxnLst/>
              <a:rect l="l" t="t" r="r" b="b"/>
              <a:pathLst>
                <a:path w="1762" h="4869" extrusionOk="0">
                  <a:moveTo>
                    <a:pt x="1520" y="1"/>
                  </a:moveTo>
                  <a:lnTo>
                    <a:pt x="19" y="4707"/>
                  </a:lnTo>
                  <a:cubicBezTo>
                    <a:pt x="1" y="4772"/>
                    <a:pt x="37" y="4840"/>
                    <a:pt x="102" y="4862"/>
                  </a:cubicBezTo>
                  <a:cubicBezTo>
                    <a:pt x="115" y="4866"/>
                    <a:pt x="128" y="4868"/>
                    <a:pt x="141" y="4868"/>
                  </a:cubicBezTo>
                  <a:cubicBezTo>
                    <a:pt x="193" y="4868"/>
                    <a:pt x="243" y="4835"/>
                    <a:pt x="261" y="4783"/>
                  </a:cubicBezTo>
                  <a:lnTo>
                    <a:pt x="1762" y="77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DDD4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4"/>
            <p:cNvSpPr/>
            <p:nvPr/>
          </p:nvSpPr>
          <p:spPr>
            <a:xfrm flipH="1">
              <a:off x="1262943" y="2567241"/>
              <a:ext cx="114805" cy="140923"/>
            </a:xfrm>
            <a:custGeom>
              <a:avLst/>
              <a:gdLst/>
              <a:ahLst/>
              <a:cxnLst/>
              <a:rect l="l" t="t" r="r" b="b"/>
              <a:pathLst>
                <a:path w="1210" h="1485" extrusionOk="0">
                  <a:moveTo>
                    <a:pt x="746" y="1"/>
                  </a:moveTo>
                  <a:cubicBezTo>
                    <a:pt x="503" y="1"/>
                    <a:pt x="249" y="229"/>
                    <a:pt x="134" y="564"/>
                  </a:cubicBezTo>
                  <a:cubicBezTo>
                    <a:pt x="134" y="572"/>
                    <a:pt x="131" y="575"/>
                    <a:pt x="131" y="582"/>
                  </a:cubicBezTo>
                  <a:cubicBezTo>
                    <a:pt x="1" y="983"/>
                    <a:pt x="123" y="1376"/>
                    <a:pt x="401" y="1467"/>
                  </a:cubicBezTo>
                  <a:cubicBezTo>
                    <a:pt x="439" y="1479"/>
                    <a:pt x="478" y="1485"/>
                    <a:pt x="518" y="1485"/>
                  </a:cubicBezTo>
                  <a:cubicBezTo>
                    <a:pt x="765" y="1485"/>
                    <a:pt x="1025" y="1249"/>
                    <a:pt x="1134" y="904"/>
                  </a:cubicBezTo>
                  <a:cubicBezTo>
                    <a:pt x="1159" y="828"/>
                    <a:pt x="1173" y="752"/>
                    <a:pt x="1181" y="673"/>
                  </a:cubicBezTo>
                  <a:cubicBezTo>
                    <a:pt x="1210" y="362"/>
                    <a:pt x="1087" y="92"/>
                    <a:pt x="863" y="19"/>
                  </a:cubicBezTo>
                  <a:cubicBezTo>
                    <a:pt x="825" y="7"/>
                    <a:pt x="785" y="1"/>
                    <a:pt x="746" y="1"/>
                  </a:cubicBezTo>
                  <a:close/>
                </a:path>
              </a:pathLst>
            </a:custGeom>
            <a:solidFill>
              <a:srgbClr val="DDD4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4"/>
            <p:cNvSpPr/>
            <p:nvPr/>
          </p:nvSpPr>
          <p:spPr>
            <a:xfrm flipH="1">
              <a:off x="829437" y="2716705"/>
              <a:ext cx="555522" cy="444215"/>
            </a:xfrm>
            <a:custGeom>
              <a:avLst/>
              <a:gdLst/>
              <a:ahLst/>
              <a:cxnLst/>
              <a:rect l="l" t="t" r="r" b="b"/>
              <a:pathLst>
                <a:path w="5855" h="4681" extrusionOk="0">
                  <a:moveTo>
                    <a:pt x="4973" y="1"/>
                  </a:moveTo>
                  <a:cubicBezTo>
                    <a:pt x="3825" y="1"/>
                    <a:pt x="2733" y="2454"/>
                    <a:pt x="2733" y="2454"/>
                  </a:cubicBezTo>
                  <a:lnTo>
                    <a:pt x="1401" y="2003"/>
                  </a:lnTo>
                  <a:lnTo>
                    <a:pt x="871" y="1822"/>
                  </a:lnTo>
                  <a:cubicBezTo>
                    <a:pt x="806" y="1876"/>
                    <a:pt x="744" y="1938"/>
                    <a:pt x="690" y="2006"/>
                  </a:cubicBezTo>
                  <a:cubicBezTo>
                    <a:pt x="445" y="2306"/>
                    <a:pt x="279" y="2721"/>
                    <a:pt x="170" y="3078"/>
                  </a:cubicBezTo>
                  <a:cubicBezTo>
                    <a:pt x="98" y="3320"/>
                    <a:pt x="41" y="3562"/>
                    <a:pt x="1" y="3811"/>
                  </a:cubicBezTo>
                  <a:cubicBezTo>
                    <a:pt x="1" y="3811"/>
                    <a:pt x="235" y="3897"/>
                    <a:pt x="571" y="4016"/>
                  </a:cubicBezTo>
                  <a:cubicBezTo>
                    <a:pt x="1301" y="4269"/>
                    <a:pt x="2503" y="4681"/>
                    <a:pt x="2756" y="4681"/>
                  </a:cubicBezTo>
                  <a:cubicBezTo>
                    <a:pt x="2759" y="4681"/>
                    <a:pt x="2762" y="4680"/>
                    <a:pt x="2765" y="4680"/>
                  </a:cubicBezTo>
                  <a:cubicBezTo>
                    <a:pt x="3097" y="4666"/>
                    <a:pt x="3949" y="4283"/>
                    <a:pt x="4754" y="3053"/>
                  </a:cubicBezTo>
                  <a:cubicBezTo>
                    <a:pt x="5414" y="2046"/>
                    <a:pt x="5854" y="877"/>
                    <a:pt x="5569" y="325"/>
                  </a:cubicBezTo>
                  <a:cubicBezTo>
                    <a:pt x="5548" y="289"/>
                    <a:pt x="5526" y="252"/>
                    <a:pt x="5501" y="224"/>
                  </a:cubicBezTo>
                  <a:cubicBezTo>
                    <a:pt x="5436" y="144"/>
                    <a:pt x="5353" y="86"/>
                    <a:pt x="5259" y="54"/>
                  </a:cubicBezTo>
                  <a:cubicBezTo>
                    <a:pt x="5164" y="18"/>
                    <a:pt x="5068" y="1"/>
                    <a:pt x="4973" y="1"/>
                  </a:cubicBezTo>
                  <a:close/>
                </a:path>
              </a:pathLst>
            </a:custGeom>
            <a:solidFill>
              <a:srgbClr val="9C81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4"/>
            <p:cNvSpPr/>
            <p:nvPr/>
          </p:nvSpPr>
          <p:spPr>
            <a:xfrm flipH="1">
              <a:off x="1246150" y="2889608"/>
              <a:ext cx="138809" cy="208300"/>
            </a:xfrm>
            <a:custGeom>
              <a:avLst/>
              <a:gdLst/>
              <a:ahLst/>
              <a:cxnLst/>
              <a:rect l="l" t="t" r="r" b="b"/>
              <a:pathLst>
                <a:path w="1463" h="2195" extrusionOk="0">
                  <a:moveTo>
                    <a:pt x="871" y="0"/>
                  </a:moveTo>
                  <a:cubicBezTo>
                    <a:pt x="207" y="567"/>
                    <a:pt x="1" y="1989"/>
                    <a:pt x="1" y="1989"/>
                  </a:cubicBezTo>
                  <a:cubicBezTo>
                    <a:pt x="1" y="1989"/>
                    <a:pt x="239" y="2075"/>
                    <a:pt x="575" y="2194"/>
                  </a:cubicBezTo>
                  <a:cubicBezTo>
                    <a:pt x="1430" y="1451"/>
                    <a:pt x="1462" y="625"/>
                    <a:pt x="1401" y="181"/>
                  </a:cubicBezTo>
                  <a:lnTo>
                    <a:pt x="871" y="0"/>
                  </a:ln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4"/>
            <p:cNvSpPr/>
            <p:nvPr/>
          </p:nvSpPr>
          <p:spPr>
            <a:xfrm flipH="1">
              <a:off x="1292356" y="2889608"/>
              <a:ext cx="92603" cy="188751"/>
            </a:xfrm>
            <a:custGeom>
              <a:avLst/>
              <a:gdLst/>
              <a:ahLst/>
              <a:cxnLst/>
              <a:rect l="l" t="t" r="r" b="b"/>
              <a:pathLst>
                <a:path w="976" h="1989" extrusionOk="0">
                  <a:moveTo>
                    <a:pt x="867" y="0"/>
                  </a:moveTo>
                  <a:lnTo>
                    <a:pt x="867" y="0"/>
                  </a:lnTo>
                  <a:cubicBezTo>
                    <a:pt x="607" y="224"/>
                    <a:pt x="416" y="581"/>
                    <a:pt x="282" y="931"/>
                  </a:cubicBezTo>
                  <a:cubicBezTo>
                    <a:pt x="152" y="1274"/>
                    <a:pt x="59" y="1628"/>
                    <a:pt x="1" y="1989"/>
                  </a:cubicBezTo>
                  <a:cubicBezTo>
                    <a:pt x="315" y="1750"/>
                    <a:pt x="567" y="1437"/>
                    <a:pt x="726" y="1079"/>
                  </a:cubicBezTo>
                  <a:cubicBezTo>
                    <a:pt x="975" y="509"/>
                    <a:pt x="874" y="29"/>
                    <a:pt x="867" y="0"/>
                  </a:cubicBezTo>
                  <a:close/>
                </a:path>
              </a:pathLst>
            </a:custGeom>
            <a:solidFill>
              <a:srgbClr val="90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4"/>
            <p:cNvSpPr/>
            <p:nvPr/>
          </p:nvSpPr>
          <p:spPr>
            <a:xfrm flipH="1">
              <a:off x="1298239" y="2817296"/>
              <a:ext cx="146590" cy="174801"/>
            </a:xfrm>
            <a:custGeom>
              <a:avLst/>
              <a:gdLst/>
              <a:ahLst/>
              <a:cxnLst/>
              <a:rect l="l" t="t" r="r" b="b"/>
              <a:pathLst>
                <a:path w="1545" h="1842" extrusionOk="0">
                  <a:moveTo>
                    <a:pt x="866" y="1"/>
                  </a:moveTo>
                  <a:lnTo>
                    <a:pt x="809" y="174"/>
                  </a:lnTo>
                  <a:cubicBezTo>
                    <a:pt x="795" y="222"/>
                    <a:pt x="753" y="250"/>
                    <a:pt x="708" y="250"/>
                  </a:cubicBezTo>
                  <a:cubicBezTo>
                    <a:pt x="692" y="250"/>
                    <a:pt x="676" y="247"/>
                    <a:pt x="661" y="239"/>
                  </a:cubicBezTo>
                  <a:cubicBezTo>
                    <a:pt x="538" y="181"/>
                    <a:pt x="354" y="95"/>
                    <a:pt x="285" y="95"/>
                  </a:cubicBezTo>
                  <a:cubicBezTo>
                    <a:pt x="238" y="95"/>
                    <a:pt x="177" y="160"/>
                    <a:pt x="141" y="243"/>
                  </a:cubicBezTo>
                  <a:cubicBezTo>
                    <a:pt x="105" y="329"/>
                    <a:pt x="105" y="437"/>
                    <a:pt x="195" y="484"/>
                  </a:cubicBezTo>
                  <a:cubicBezTo>
                    <a:pt x="195" y="484"/>
                    <a:pt x="0" y="1026"/>
                    <a:pt x="33" y="1242"/>
                  </a:cubicBezTo>
                  <a:cubicBezTo>
                    <a:pt x="54" y="1369"/>
                    <a:pt x="524" y="1560"/>
                    <a:pt x="913" y="1693"/>
                  </a:cubicBezTo>
                  <a:cubicBezTo>
                    <a:pt x="1097" y="1758"/>
                    <a:pt x="1267" y="1812"/>
                    <a:pt x="1357" y="1841"/>
                  </a:cubicBezTo>
                  <a:cubicBezTo>
                    <a:pt x="1491" y="1538"/>
                    <a:pt x="1545" y="1206"/>
                    <a:pt x="1516" y="878"/>
                  </a:cubicBezTo>
                  <a:cubicBezTo>
                    <a:pt x="1512" y="838"/>
                    <a:pt x="1509" y="798"/>
                    <a:pt x="1502" y="76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 flipH="1">
              <a:off x="1297860" y="2840261"/>
              <a:ext cx="146969" cy="151836"/>
            </a:xfrm>
            <a:custGeom>
              <a:avLst/>
              <a:gdLst/>
              <a:ahLst/>
              <a:cxnLst/>
              <a:rect l="l" t="t" r="r" b="b"/>
              <a:pathLst>
                <a:path w="1549" h="1600" extrusionOk="0">
                  <a:moveTo>
                    <a:pt x="141" y="1"/>
                  </a:moveTo>
                  <a:lnTo>
                    <a:pt x="141" y="1"/>
                  </a:lnTo>
                  <a:cubicBezTo>
                    <a:pt x="105" y="87"/>
                    <a:pt x="105" y="195"/>
                    <a:pt x="195" y="242"/>
                  </a:cubicBezTo>
                  <a:cubicBezTo>
                    <a:pt x="195" y="242"/>
                    <a:pt x="0" y="784"/>
                    <a:pt x="33" y="1000"/>
                  </a:cubicBezTo>
                  <a:cubicBezTo>
                    <a:pt x="54" y="1127"/>
                    <a:pt x="524" y="1318"/>
                    <a:pt x="913" y="1451"/>
                  </a:cubicBezTo>
                  <a:cubicBezTo>
                    <a:pt x="1097" y="1516"/>
                    <a:pt x="1267" y="1570"/>
                    <a:pt x="1357" y="1599"/>
                  </a:cubicBezTo>
                  <a:cubicBezTo>
                    <a:pt x="1491" y="1296"/>
                    <a:pt x="1548" y="964"/>
                    <a:pt x="1520" y="636"/>
                  </a:cubicBezTo>
                  <a:lnTo>
                    <a:pt x="1520" y="636"/>
                  </a:lnTo>
                  <a:cubicBezTo>
                    <a:pt x="1445" y="896"/>
                    <a:pt x="1254" y="1304"/>
                    <a:pt x="1055" y="1304"/>
                  </a:cubicBezTo>
                  <a:cubicBezTo>
                    <a:pt x="1052" y="1304"/>
                    <a:pt x="1049" y="1303"/>
                    <a:pt x="1047" y="1303"/>
                  </a:cubicBezTo>
                  <a:cubicBezTo>
                    <a:pt x="834" y="1293"/>
                    <a:pt x="163" y="1058"/>
                    <a:pt x="137" y="1022"/>
                  </a:cubicBezTo>
                  <a:cubicBezTo>
                    <a:pt x="112" y="986"/>
                    <a:pt x="145" y="849"/>
                    <a:pt x="174" y="823"/>
                  </a:cubicBezTo>
                  <a:cubicBezTo>
                    <a:pt x="177" y="820"/>
                    <a:pt x="185" y="819"/>
                    <a:pt x="196" y="819"/>
                  </a:cubicBezTo>
                  <a:cubicBezTo>
                    <a:pt x="261" y="819"/>
                    <a:pt x="434" y="865"/>
                    <a:pt x="482" y="865"/>
                  </a:cubicBezTo>
                  <a:cubicBezTo>
                    <a:pt x="492" y="865"/>
                    <a:pt x="496" y="864"/>
                    <a:pt x="495" y="859"/>
                  </a:cubicBezTo>
                  <a:cubicBezTo>
                    <a:pt x="487" y="831"/>
                    <a:pt x="202" y="740"/>
                    <a:pt x="192" y="711"/>
                  </a:cubicBezTo>
                  <a:cubicBezTo>
                    <a:pt x="188" y="661"/>
                    <a:pt x="199" y="614"/>
                    <a:pt x="224" y="571"/>
                  </a:cubicBezTo>
                  <a:cubicBezTo>
                    <a:pt x="228" y="566"/>
                    <a:pt x="239" y="564"/>
                    <a:pt x="256" y="564"/>
                  </a:cubicBezTo>
                  <a:cubicBezTo>
                    <a:pt x="323" y="564"/>
                    <a:pt x="475" y="597"/>
                    <a:pt x="531" y="597"/>
                  </a:cubicBezTo>
                  <a:cubicBezTo>
                    <a:pt x="546" y="597"/>
                    <a:pt x="554" y="594"/>
                    <a:pt x="552" y="589"/>
                  </a:cubicBezTo>
                  <a:cubicBezTo>
                    <a:pt x="545" y="556"/>
                    <a:pt x="257" y="473"/>
                    <a:pt x="253" y="448"/>
                  </a:cubicBezTo>
                  <a:cubicBezTo>
                    <a:pt x="249" y="419"/>
                    <a:pt x="278" y="260"/>
                    <a:pt x="325" y="253"/>
                  </a:cubicBezTo>
                  <a:cubicBezTo>
                    <a:pt x="327" y="253"/>
                    <a:pt x="330" y="253"/>
                    <a:pt x="333" y="253"/>
                  </a:cubicBezTo>
                  <a:cubicBezTo>
                    <a:pt x="386" y="253"/>
                    <a:pt x="547" y="299"/>
                    <a:pt x="585" y="299"/>
                  </a:cubicBezTo>
                  <a:cubicBezTo>
                    <a:pt x="593" y="299"/>
                    <a:pt x="596" y="298"/>
                    <a:pt x="592" y="293"/>
                  </a:cubicBezTo>
                  <a:cubicBezTo>
                    <a:pt x="574" y="271"/>
                    <a:pt x="267" y="123"/>
                    <a:pt x="141" y="1"/>
                  </a:cubicBezTo>
                  <a:close/>
                </a:path>
              </a:pathLst>
            </a:custGeom>
            <a:solidFill>
              <a:srgbClr val="F6B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 flipH="1">
              <a:off x="976025" y="2544845"/>
              <a:ext cx="132927" cy="169297"/>
            </a:xfrm>
            <a:custGeom>
              <a:avLst/>
              <a:gdLst/>
              <a:ahLst/>
              <a:cxnLst/>
              <a:rect l="l" t="t" r="r" b="b"/>
              <a:pathLst>
                <a:path w="1401" h="1784" extrusionOk="0">
                  <a:moveTo>
                    <a:pt x="1123" y="1"/>
                  </a:moveTo>
                  <a:cubicBezTo>
                    <a:pt x="841" y="1"/>
                    <a:pt x="319" y="307"/>
                    <a:pt x="65" y="743"/>
                  </a:cubicBezTo>
                  <a:cubicBezTo>
                    <a:pt x="73" y="937"/>
                    <a:pt x="58" y="1132"/>
                    <a:pt x="22" y="1324"/>
                  </a:cubicBezTo>
                  <a:cubicBezTo>
                    <a:pt x="19" y="1345"/>
                    <a:pt x="15" y="1367"/>
                    <a:pt x="11" y="1389"/>
                  </a:cubicBezTo>
                  <a:cubicBezTo>
                    <a:pt x="0" y="1511"/>
                    <a:pt x="11" y="1764"/>
                    <a:pt x="275" y="1782"/>
                  </a:cubicBezTo>
                  <a:cubicBezTo>
                    <a:pt x="286" y="1783"/>
                    <a:pt x="297" y="1783"/>
                    <a:pt x="308" y="1783"/>
                  </a:cubicBezTo>
                  <a:cubicBezTo>
                    <a:pt x="632" y="1783"/>
                    <a:pt x="1050" y="1483"/>
                    <a:pt x="1343" y="1071"/>
                  </a:cubicBezTo>
                  <a:cubicBezTo>
                    <a:pt x="1386" y="1010"/>
                    <a:pt x="1401" y="930"/>
                    <a:pt x="1383" y="854"/>
                  </a:cubicBezTo>
                  <a:cubicBezTo>
                    <a:pt x="1339" y="667"/>
                    <a:pt x="1318" y="476"/>
                    <a:pt x="1314" y="284"/>
                  </a:cubicBezTo>
                  <a:cubicBezTo>
                    <a:pt x="1314" y="248"/>
                    <a:pt x="1314" y="216"/>
                    <a:pt x="1314" y="180"/>
                  </a:cubicBezTo>
                  <a:cubicBezTo>
                    <a:pt x="1319" y="56"/>
                    <a:pt x="1243" y="1"/>
                    <a:pt x="1123" y="1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4"/>
            <p:cNvSpPr/>
            <p:nvPr/>
          </p:nvSpPr>
          <p:spPr>
            <a:xfrm flipH="1">
              <a:off x="983331" y="2544845"/>
              <a:ext cx="124293" cy="131813"/>
            </a:xfrm>
            <a:custGeom>
              <a:avLst/>
              <a:gdLst/>
              <a:ahLst/>
              <a:cxnLst/>
              <a:rect l="l" t="t" r="r" b="b"/>
              <a:pathLst>
                <a:path w="1310" h="1389" extrusionOk="0">
                  <a:moveTo>
                    <a:pt x="1111" y="1"/>
                  </a:moveTo>
                  <a:cubicBezTo>
                    <a:pt x="827" y="1"/>
                    <a:pt x="302" y="307"/>
                    <a:pt x="51" y="743"/>
                  </a:cubicBezTo>
                  <a:cubicBezTo>
                    <a:pt x="59" y="937"/>
                    <a:pt x="44" y="1132"/>
                    <a:pt x="12" y="1324"/>
                  </a:cubicBezTo>
                  <a:cubicBezTo>
                    <a:pt x="5" y="1345"/>
                    <a:pt x="1" y="1367"/>
                    <a:pt x="1" y="1389"/>
                  </a:cubicBezTo>
                  <a:cubicBezTo>
                    <a:pt x="329" y="1320"/>
                    <a:pt x="910" y="1085"/>
                    <a:pt x="1300" y="284"/>
                  </a:cubicBezTo>
                  <a:cubicBezTo>
                    <a:pt x="1300" y="248"/>
                    <a:pt x="1304" y="216"/>
                    <a:pt x="1304" y="180"/>
                  </a:cubicBezTo>
                  <a:cubicBezTo>
                    <a:pt x="1309" y="56"/>
                    <a:pt x="1232" y="1"/>
                    <a:pt x="1111" y="1"/>
                  </a:cubicBezTo>
                  <a:close/>
                </a:path>
              </a:pathLst>
            </a:custGeom>
            <a:solidFill>
              <a:srgbClr val="F6B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4"/>
            <p:cNvSpPr/>
            <p:nvPr/>
          </p:nvSpPr>
          <p:spPr>
            <a:xfrm flipH="1">
              <a:off x="935986" y="2307412"/>
              <a:ext cx="258263" cy="316198"/>
            </a:xfrm>
            <a:custGeom>
              <a:avLst/>
              <a:gdLst/>
              <a:ahLst/>
              <a:cxnLst/>
              <a:rect l="l" t="t" r="r" b="b"/>
              <a:pathLst>
                <a:path w="2722" h="3332" extrusionOk="0">
                  <a:moveTo>
                    <a:pt x="1656" y="0"/>
                  </a:moveTo>
                  <a:cubicBezTo>
                    <a:pt x="1645" y="0"/>
                    <a:pt x="1633" y="0"/>
                    <a:pt x="1621" y="0"/>
                  </a:cubicBezTo>
                  <a:lnTo>
                    <a:pt x="1603" y="0"/>
                  </a:lnTo>
                  <a:cubicBezTo>
                    <a:pt x="1408" y="8"/>
                    <a:pt x="1217" y="80"/>
                    <a:pt x="1062" y="202"/>
                  </a:cubicBezTo>
                  <a:cubicBezTo>
                    <a:pt x="1004" y="246"/>
                    <a:pt x="946" y="300"/>
                    <a:pt x="899" y="358"/>
                  </a:cubicBezTo>
                  <a:cubicBezTo>
                    <a:pt x="892" y="365"/>
                    <a:pt x="889" y="368"/>
                    <a:pt x="889" y="368"/>
                  </a:cubicBezTo>
                  <a:cubicBezTo>
                    <a:pt x="813" y="459"/>
                    <a:pt x="748" y="556"/>
                    <a:pt x="690" y="661"/>
                  </a:cubicBezTo>
                  <a:cubicBezTo>
                    <a:pt x="546" y="921"/>
                    <a:pt x="420" y="1263"/>
                    <a:pt x="297" y="1696"/>
                  </a:cubicBezTo>
                  <a:cubicBezTo>
                    <a:pt x="1" y="2765"/>
                    <a:pt x="243" y="3216"/>
                    <a:pt x="640" y="3313"/>
                  </a:cubicBezTo>
                  <a:cubicBezTo>
                    <a:pt x="702" y="3325"/>
                    <a:pt x="766" y="3331"/>
                    <a:pt x="831" y="3331"/>
                  </a:cubicBezTo>
                  <a:cubicBezTo>
                    <a:pt x="941" y="3331"/>
                    <a:pt x="1051" y="3314"/>
                    <a:pt x="1156" y="3277"/>
                  </a:cubicBezTo>
                  <a:cubicBezTo>
                    <a:pt x="1495" y="3172"/>
                    <a:pt x="1827" y="2877"/>
                    <a:pt x="2094" y="2490"/>
                  </a:cubicBezTo>
                  <a:cubicBezTo>
                    <a:pt x="2336" y="2137"/>
                    <a:pt x="2513" y="1743"/>
                    <a:pt x="2614" y="1328"/>
                  </a:cubicBezTo>
                  <a:cubicBezTo>
                    <a:pt x="2617" y="1318"/>
                    <a:pt x="2617" y="1307"/>
                    <a:pt x="2621" y="1296"/>
                  </a:cubicBezTo>
                  <a:cubicBezTo>
                    <a:pt x="2722" y="838"/>
                    <a:pt x="2606" y="531"/>
                    <a:pt x="2484" y="340"/>
                  </a:cubicBezTo>
                  <a:cubicBezTo>
                    <a:pt x="2426" y="249"/>
                    <a:pt x="2354" y="174"/>
                    <a:pt x="2267" y="109"/>
                  </a:cubicBezTo>
                  <a:lnTo>
                    <a:pt x="2260" y="101"/>
                  </a:lnTo>
                  <a:cubicBezTo>
                    <a:pt x="2238" y="98"/>
                    <a:pt x="2220" y="91"/>
                    <a:pt x="2199" y="87"/>
                  </a:cubicBezTo>
                  <a:lnTo>
                    <a:pt x="2177" y="80"/>
                  </a:lnTo>
                  <a:cubicBezTo>
                    <a:pt x="2008" y="26"/>
                    <a:pt x="1832" y="0"/>
                    <a:pt x="1656" y="0"/>
                  </a:cubicBezTo>
                  <a:close/>
                </a:path>
              </a:pathLst>
            </a:custGeom>
            <a:solidFill>
              <a:srgbClr val="FFD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4"/>
            <p:cNvSpPr/>
            <p:nvPr/>
          </p:nvSpPr>
          <p:spPr>
            <a:xfrm flipH="1">
              <a:off x="859607" y="2307127"/>
              <a:ext cx="250388" cy="287729"/>
            </a:xfrm>
            <a:custGeom>
              <a:avLst/>
              <a:gdLst/>
              <a:ahLst/>
              <a:cxnLst/>
              <a:rect l="l" t="t" r="r" b="b"/>
              <a:pathLst>
                <a:path w="2639" h="3032" extrusionOk="0">
                  <a:moveTo>
                    <a:pt x="817" y="1"/>
                  </a:moveTo>
                  <a:cubicBezTo>
                    <a:pt x="789" y="1"/>
                    <a:pt x="761" y="2"/>
                    <a:pt x="733" y="3"/>
                  </a:cubicBezTo>
                  <a:lnTo>
                    <a:pt x="715" y="3"/>
                  </a:lnTo>
                  <a:cubicBezTo>
                    <a:pt x="520" y="18"/>
                    <a:pt x="333" y="86"/>
                    <a:pt x="174" y="202"/>
                  </a:cubicBezTo>
                  <a:cubicBezTo>
                    <a:pt x="113" y="249"/>
                    <a:pt x="58" y="299"/>
                    <a:pt x="8" y="361"/>
                  </a:cubicBezTo>
                  <a:cubicBezTo>
                    <a:pt x="4" y="368"/>
                    <a:pt x="1" y="371"/>
                    <a:pt x="1" y="371"/>
                  </a:cubicBezTo>
                  <a:cubicBezTo>
                    <a:pt x="1" y="371"/>
                    <a:pt x="42" y="338"/>
                    <a:pt x="104" y="338"/>
                  </a:cubicBezTo>
                  <a:cubicBezTo>
                    <a:pt x="164" y="338"/>
                    <a:pt x="242" y="369"/>
                    <a:pt x="322" y="491"/>
                  </a:cubicBezTo>
                  <a:cubicBezTo>
                    <a:pt x="322" y="491"/>
                    <a:pt x="508" y="370"/>
                    <a:pt x="735" y="370"/>
                  </a:cubicBezTo>
                  <a:cubicBezTo>
                    <a:pt x="848" y="370"/>
                    <a:pt x="971" y="400"/>
                    <a:pt x="1087" y="491"/>
                  </a:cubicBezTo>
                  <a:cubicBezTo>
                    <a:pt x="1271" y="635"/>
                    <a:pt x="1260" y="830"/>
                    <a:pt x="1210" y="981"/>
                  </a:cubicBezTo>
                  <a:cubicBezTo>
                    <a:pt x="1181" y="1064"/>
                    <a:pt x="1137" y="1144"/>
                    <a:pt x="1087" y="1216"/>
                  </a:cubicBezTo>
                  <a:cubicBezTo>
                    <a:pt x="1087" y="1216"/>
                    <a:pt x="1506" y="1378"/>
                    <a:pt x="1098" y="2158"/>
                  </a:cubicBezTo>
                  <a:lnTo>
                    <a:pt x="1206" y="2490"/>
                  </a:lnTo>
                  <a:lnTo>
                    <a:pt x="1347" y="3031"/>
                  </a:lnTo>
                  <a:cubicBezTo>
                    <a:pt x="1347" y="3031"/>
                    <a:pt x="2014" y="2457"/>
                    <a:pt x="2296" y="1829"/>
                  </a:cubicBezTo>
                  <a:lnTo>
                    <a:pt x="2299" y="1822"/>
                  </a:lnTo>
                  <a:cubicBezTo>
                    <a:pt x="2639" y="1061"/>
                    <a:pt x="2119" y="390"/>
                    <a:pt x="1379" y="112"/>
                  </a:cubicBezTo>
                  <a:cubicBezTo>
                    <a:pt x="1354" y="104"/>
                    <a:pt x="1332" y="97"/>
                    <a:pt x="1311" y="86"/>
                  </a:cubicBezTo>
                  <a:lnTo>
                    <a:pt x="1289" y="83"/>
                  </a:lnTo>
                  <a:cubicBezTo>
                    <a:pt x="1135" y="27"/>
                    <a:pt x="977" y="1"/>
                    <a:pt x="817" y="1"/>
                  </a:cubicBezTo>
                  <a:close/>
                </a:path>
              </a:pathLst>
            </a:custGeom>
            <a:solidFill>
              <a:srgbClr val="006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4"/>
            <p:cNvSpPr/>
            <p:nvPr/>
          </p:nvSpPr>
          <p:spPr>
            <a:xfrm flipH="1">
              <a:off x="932854" y="2498820"/>
              <a:ext cx="92888" cy="73830"/>
            </a:xfrm>
            <a:custGeom>
              <a:avLst/>
              <a:gdLst/>
              <a:ahLst/>
              <a:cxnLst/>
              <a:rect l="l" t="t" r="r" b="b"/>
              <a:pathLst>
                <a:path w="979" h="778" extrusionOk="0">
                  <a:moveTo>
                    <a:pt x="584" y="0"/>
                  </a:moveTo>
                  <a:cubicBezTo>
                    <a:pt x="329" y="0"/>
                    <a:pt x="210" y="365"/>
                    <a:pt x="210" y="365"/>
                  </a:cubicBezTo>
                  <a:lnTo>
                    <a:pt x="0" y="751"/>
                  </a:lnTo>
                  <a:cubicBezTo>
                    <a:pt x="43" y="769"/>
                    <a:pt x="87" y="778"/>
                    <a:pt x="131" y="778"/>
                  </a:cubicBezTo>
                  <a:cubicBezTo>
                    <a:pt x="529" y="778"/>
                    <a:pt x="978" y="123"/>
                    <a:pt x="686" y="19"/>
                  </a:cubicBezTo>
                  <a:cubicBezTo>
                    <a:pt x="650" y="6"/>
                    <a:pt x="616" y="0"/>
                    <a:pt x="584" y="0"/>
                  </a:cubicBezTo>
                  <a:close/>
                </a:path>
              </a:pathLst>
            </a:custGeom>
            <a:solidFill>
              <a:srgbClr val="F0D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4"/>
            <p:cNvSpPr/>
            <p:nvPr/>
          </p:nvSpPr>
          <p:spPr>
            <a:xfrm flipH="1">
              <a:off x="960274" y="2515996"/>
              <a:ext cx="39755" cy="27805"/>
            </a:xfrm>
            <a:custGeom>
              <a:avLst/>
              <a:gdLst/>
              <a:ahLst/>
              <a:cxnLst/>
              <a:rect l="l" t="t" r="r" b="b"/>
              <a:pathLst>
                <a:path w="419" h="293" fill="none" extrusionOk="0">
                  <a:moveTo>
                    <a:pt x="0" y="292"/>
                  </a:moveTo>
                  <a:cubicBezTo>
                    <a:pt x="25" y="245"/>
                    <a:pt x="61" y="199"/>
                    <a:pt x="98" y="159"/>
                  </a:cubicBezTo>
                  <a:cubicBezTo>
                    <a:pt x="181" y="69"/>
                    <a:pt x="289" y="0"/>
                    <a:pt x="419" y="36"/>
                  </a:cubicBezTo>
                </a:path>
              </a:pathLst>
            </a:custGeom>
            <a:noFill/>
            <a:ln w="800" cap="rnd" cmpd="sng">
              <a:solidFill>
                <a:srgbClr val="E5B0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4"/>
            <p:cNvSpPr/>
            <p:nvPr/>
          </p:nvSpPr>
          <p:spPr>
            <a:xfrm flipH="1">
              <a:off x="984184" y="2527574"/>
              <a:ext cx="3226" cy="24104"/>
            </a:xfrm>
            <a:custGeom>
              <a:avLst/>
              <a:gdLst/>
              <a:ahLst/>
              <a:cxnLst/>
              <a:rect l="l" t="t" r="r" b="b"/>
              <a:pathLst>
                <a:path w="34" h="254" fill="none" extrusionOk="0">
                  <a:moveTo>
                    <a:pt x="1" y="1"/>
                  </a:moveTo>
                  <a:cubicBezTo>
                    <a:pt x="1" y="1"/>
                    <a:pt x="33" y="80"/>
                    <a:pt x="8" y="253"/>
                  </a:cubicBezTo>
                </a:path>
              </a:pathLst>
            </a:custGeom>
            <a:noFill/>
            <a:ln w="800" cap="rnd" cmpd="sng">
              <a:solidFill>
                <a:srgbClr val="E5B0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4"/>
            <p:cNvSpPr/>
            <p:nvPr/>
          </p:nvSpPr>
          <p:spPr>
            <a:xfrm flipH="1">
              <a:off x="834274" y="2303426"/>
              <a:ext cx="294508" cy="176320"/>
            </a:xfrm>
            <a:custGeom>
              <a:avLst/>
              <a:gdLst/>
              <a:ahLst/>
              <a:cxnLst/>
              <a:rect l="l" t="t" r="r" b="b"/>
              <a:pathLst>
                <a:path w="3104" h="1858" extrusionOk="0">
                  <a:moveTo>
                    <a:pt x="1000" y="1"/>
                  </a:moveTo>
                  <a:cubicBezTo>
                    <a:pt x="222" y="1"/>
                    <a:pt x="0" y="699"/>
                    <a:pt x="0" y="699"/>
                  </a:cubicBezTo>
                  <a:cubicBezTo>
                    <a:pt x="15" y="699"/>
                    <a:pt x="31" y="699"/>
                    <a:pt x="46" y="699"/>
                  </a:cubicBezTo>
                  <a:cubicBezTo>
                    <a:pt x="518" y="699"/>
                    <a:pt x="985" y="807"/>
                    <a:pt x="1408" y="1020"/>
                  </a:cubicBezTo>
                  <a:cubicBezTo>
                    <a:pt x="1592" y="1107"/>
                    <a:pt x="1765" y="1215"/>
                    <a:pt x="1931" y="1334"/>
                  </a:cubicBezTo>
                  <a:cubicBezTo>
                    <a:pt x="2137" y="1489"/>
                    <a:pt x="2328" y="1663"/>
                    <a:pt x="2497" y="1858"/>
                  </a:cubicBezTo>
                  <a:cubicBezTo>
                    <a:pt x="2497" y="1858"/>
                    <a:pt x="3104" y="753"/>
                    <a:pt x="1729" y="169"/>
                  </a:cubicBezTo>
                  <a:cubicBezTo>
                    <a:pt x="1444" y="48"/>
                    <a:pt x="1203" y="1"/>
                    <a:pt x="1000" y="1"/>
                  </a:cubicBezTo>
                  <a:close/>
                </a:path>
              </a:pathLst>
            </a:custGeom>
            <a:solidFill>
              <a:srgbClr val="DDD4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magine 3" descr="Immagine che contiene uccello, aria aperta, illustrazione&#10;&#10;Descrizione generata automaticamente">
            <a:extLst>
              <a:ext uri="{FF2B5EF4-FFF2-40B4-BE49-F238E27FC236}">
                <a16:creationId xmlns:a16="http://schemas.microsoft.com/office/drawing/2014/main" id="{074252F4-FB0D-2AC6-1ED2-2C898D38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25" y="1486652"/>
            <a:ext cx="1178719" cy="1112921"/>
          </a:xfrm>
          <a:prstGeom prst="rect">
            <a:avLst/>
          </a:prstGeom>
        </p:spPr>
      </p:pic>
      <p:pic>
        <p:nvPicPr>
          <p:cNvPr id="5" name="Immagine 4" descr="Immagine che contiene orologio, luogo di interesse, torre, edificio&#10;&#10;Descrizione generata automaticamente">
            <a:extLst>
              <a:ext uri="{FF2B5EF4-FFF2-40B4-BE49-F238E27FC236}">
                <a16:creationId xmlns:a16="http://schemas.microsoft.com/office/drawing/2014/main" id="{DC7E9337-027A-7D29-A77F-5DAF69B58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70"/>
          <a:stretch/>
        </p:blipFill>
        <p:spPr>
          <a:xfrm>
            <a:off x="6422231" y="1400173"/>
            <a:ext cx="1385888" cy="1200152"/>
          </a:xfrm>
          <a:prstGeom prst="rect">
            <a:avLst/>
          </a:prstGeom>
        </p:spPr>
      </p:pic>
      <p:pic>
        <p:nvPicPr>
          <p:cNvPr id="8" name="Immagine 7" descr="Immagine che contiene Animali giocattolo, silhouette, maiale&#10;&#10;Descrizione generata automaticamente">
            <a:extLst>
              <a:ext uri="{FF2B5EF4-FFF2-40B4-BE49-F238E27FC236}">
                <a16:creationId xmlns:a16="http://schemas.microsoft.com/office/drawing/2014/main" id="{D3872D87-57A5-BFCE-76EA-EC0FB8F37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046" y="3693771"/>
            <a:ext cx="1564479" cy="64830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5332217-AE75-68E5-77E5-A418A43E7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3669" y="3576312"/>
            <a:ext cx="1243013" cy="769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5"/>
          <p:cNvSpPr txBox="1">
            <a:spLocks noGrp="1"/>
          </p:cNvSpPr>
          <p:nvPr>
            <p:ph type="title"/>
          </p:nvPr>
        </p:nvSpPr>
        <p:spPr>
          <a:xfrm>
            <a:off x="726100" y="2064500"/>
            <a:ext cx="3480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Marrakech</a:t>
            </a:r>
          </a:p>
        </p:txBody>
      </p:sp>
      <p:sp>
        <p:nvSpPr>
          <p:cNvPr id="1670" name="Google Shape;1670;p45"/>
          <p:cNvSpPr txBox="1">
            <a:spLocks noGrp="1"/>
          </p:cNvSpPr>
          <p:nvPr>
            <p:ph type="title" idx="2"/>
          </p:nvPr>
        </p:nvSpPr>
        <p:spPr>
          <a:xfrm>
            <a:off x="726100" y="1168975"/>
            <a:ext cx="11697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25;p47">
            <a:extLst>
              <a:ext uri="{FF2B5EF4-FFF2-40B4-BE49-F238E27FC236}">
                <a16:creationId xmlns:a16="http://schemas.microsoft.com/office/drawing/2014/main" id="{CDD05BF1-1C3D-C6B0-22A1-2FBFA8CA5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8337" y="247463"/>
            <a:ext cx="5947425" cy="138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Giro in </a:t>
            </a:r>
            <a:r>
              <a:rPr lang="en" sz="2800" err="1"/>
              <a:t>mongolfiera</a:t>
            </a:r>
            <a:r>
              <a:rPr lang="en" sz="2800"/>
              <a:t> con </a:t>
            </a:r>
            <a:r>
              <a:rPr lang="en" sz="2800" err="1"/>
              <a:t>colazione</a:t>
            </a:r>
            <a:r>
              <a:rPr lang="en" sz="2800"/>
              <a:t> </a:t>
            </a:r>
            <a:r>
              <a:rPr lang="en" sz="2800" err="1"/>
              <a:t>berbera</a:t>
            </a:r>
            <a:r>
              <a:rPr lang="en" sz="2800"/>
              <a:t> e </a:t>
            </a:r>
            <a:r>
              <a:rPr lang="en" sz="2800" err="1"/>
              <a:t>giro</a:t>
            </a:r>
            <a:r>
              <a:rPr lang="en" sz="2800"/>
              <a:t> sui </a:t>
            </a:r>
            <a:r>
              <a:rPr lang="en" sz="2800" err="1"/>
              <a:t>cammelli</a:t>
            </a:r>
            <a:endParaRPr lang="it-IT" sz="28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800"/>
          </a:p>
        </p:txBody>
      </p:sp>
      <p:pic>
        <p:nvPicPr>
          <p:cNvPr id="4" name="Immagine 3" descr="Immagine che contiene aeromobile, trasporto, pallone, Mongolfiera&#10;&#10;Descrizione generata automaticamente">
            <a:extLst>
              <a:ext uri="{FF2B5EF4-FFF2-40B4-BE49-F238E27FC236}">
                <a16:creationId xmlns:a16="http://schemas.microsoft.com/office/drawing/2014/main" id="{19C63B2C-219B-D010-EF76-0CF94DA4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785938"/>
            <a:ext cx="4214813" cy="2800349"/>
          </a:xfrm>
          <a:prstGeom prst="rect">
            <a:avLst/>
          </a:prstGeom>
        </p:spPr>
      </p:pic>
      <p:pic>
        <p:nvPicPr>
          <p:cNvPr id="10" name="Immagine 9" descr="Immagine che contiene aria aperta, cielo, nuvola, terreno&#10;&#10;Descrizione generata automaticamente">
            <a:extLst>
              <a:ext uri="{FF2B5EF4-FFF2-40B4-BE49-F238E27FC236}">
                <a16:creationId xmlns:a16="http://schemas.microsoft.com/office/drawing/2014/main" id="{D930A357-9358-EDFC-F306-EED21E5C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1785937"/>
            <a:ext cx="4214813" cy="2800350"/>
          </a:xfrm>
          <a:prstGeom prst="rect">
            <a:avLst/>
          </a:prstGeom>
        </p:spPr>
      </p:pic>
      <p:pic>
        <p:nvPicPr>
          <p:cNvPr id="11" name="Immagine 10" descr="Immagine che contiene cielo, nuvola, aria aperta, vestiti&#10;&#10;Descrizione generata automaticamente">
            <a:extLst>
              <a:ext uri="{FF2B5EF4-FFF2-40B4-BE49-F238E27FC236}">
                <a16:creationId xmlns:a16="http://schemas.microsoft.com/office/drawing/2014/main" id="{C9548360-8500-53A6-E387-1BAE6C77F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26" y="1781700"/>
            <a:ext cx="4214811" cy="2802892"/>
          </a:xfrm>
          <a:prstGeom prst="rect">
            <a:avLst/>
          </a:prstGeom>
        </p:spPr>
      </p:pic>
      <p:pic>
        <p:nvPicPr>
          <p:cNvPr id="12" name="Immagine 11" descr="Immagine che contiene arredo, interno, arte, tavolo&#10;&#10;Descrizione generata automaticamente">
            <a:extLst>
              <a:ext uri="{FF2B5EF4-FFF2-40B4-BE49-F238E27FC236}">
                <a16:creationId xmlns:a16="http://schemas.microsoft.com/office/drawing/2014/main" id="{F874D6A3-C4E0-3D3B-3E25-0A2D304B46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17" r="-502" b="7982"/>
          <a:stretch/>
        </p:blipFill>
        <p:spPr>
          <a:xfrm>
            <a:off x="4717228" y="1788199"/>
            <a:ext cx="4236243" cy="2800354"/>
          </a:xfrm>
          <a:prstGeom prst="rect">
            <a:avLst/>
          </a:prstGeom>
        </p:spPr>
      </p:pic>
      <p:pic>
        <p:nvPicPr>
          <p:cNvPr id="6" name="Immagine 5" descr="Immagine che contiene aria aperta, cielo, terreno, cammello&#10;&#10;Descrizione generata automaticamente">
            <a:extLst>
              <a:ext uri="{FF2B5EF4-FFF2-40B4-BE49-F238E27FC236}">
                <a16:creationId xmlns:a16="http://schemas.microsoft.com/office/drawing/2014/main" id="{E9416917-21B2-F2E0-4BF8-C0DABD8D6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165" y="1780969"/>
            <a:ext cx="4214811" cy="2796540"/>
          </a:xfrm>
          <a:prstGeom prst="rect">
            <a:avLst/>
          </a:prstGeom>
        </p:spPr>
      </p:pic>
      <p:pic>
        <p:nvPicPr>
          <p:cNvPr id="9" name="Immagine 8" descr="Immagine che contiene aria aperta, terreno, cammello, Dromedario&#10;&#10;Descrizione generata automaticamente">
            <a:extLst>
              <a:ext uri="{FF2B5EF4-FFF2-40B4-BE49-F238E27FC236}">
                <a16:creationId xmlns:a16="http://schemas.microsoft.com/office/drawing/2014/main" id="{BF3FE168-AAF2-DBB4-44A5-D3208657C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1890" y="1784762"/>
            <a:ext cx="4236243" cy="2800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Museo YSL Marrakech : ERCO">
            <a:extLst>
              <a:ext uri="{FF2B5EF4-FFF2-40B4-BE49-F238E27FC236}">
                <a16:creationId xmlns:a16="http://schemas.microsoft.com/office/drawing/2014/main" id="{C9F28C80-C6CE-B4AD-47D1-B780FC97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306" y="1885217"/>
            <a:ext cx="3264692" cy="2244600"/>
          </a:xfrm>
          <a:prstGeom prst="rect">
            <a:avLst/>
          </a:prstGeom>
        </p:spPr>
      </p:pic>
      <p:sp>
        <p:nvSpPr>
          <p:cNvPr id="1725" name="Google Shape;1725;p47"/>
          <p:cNvSpPr txBox="1">
            <a:spLocks noGrp="1"/>
          </p:cNvSpPr>
          <p:nvPr>
            <p:ph type="title"/>
          </p:nvPr>
        </p:nvSpPr>
        <p:spPr>
          <a:xfrm>
            <a:off x="2234131" y="340331"/>
            <a:ext cx="4675837" cy="1361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solidFill>
                  <a:schemeClr val="tx1"/>
                </a:solidFill>
              </a:rPr>
              <a:t>Musée</a:t>
            </a:r>
            <a:r>
              <a:rPr lang="en">
                <a:solidFill>
                  <a:schemeClr val="tx1"/>
                </a:solidFill>
              </a:rPr>
              <a:t> Yves Saint Laurent </a:t>
            </a:r>
            <a:endParaRPr lang="it-IT">
              <a:solidFill>
                <a:schemeClr val="tx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pic>
        <p:nvPicPr>
          <p:cNvPr id="7" name="Immagine 6" descr="Il Musée Yves Saint Laurent Marrakech. Viaggio in Marocco tra Marrakech ed  Essaouira | Dove Viaggi">
            <a:extLst>
              <a:ext uri="{FF2B5EF4-FFF2-40B4-BE49-F238E27FC236}">
                <a16:creationId xmlns:a16="http://schemas.microsoft.com/office/drawing/2014/main" id="{B35FE035-F69E-DF39-1515-74A2608E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924368"/>
            <a:ext cx="3357563" cy="2180590"/>
          </a:xfrm>
          <a:prstGeom prst="rect">
            <a:avLst/>
          </a:prstGeom>
        </p:spPr>
      </p:pic>
      <p:pic>
        <p:nvPicPr>
          <p:cNvPr id="8" name="Immagine 7" descr="Yves Saint Laurent Museum - Projects - Goppion">
            <a:extLst>
              <a:ext uri="{FF2B5EF4-FFF2-40B4-BE49-F238E27FC236}">
                <a16:creationId xmlns:a16="http://schemas.microsoft.com/office/drawing/2014/main" id="{A1051857-26AA-1644-5A07-A56602395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1911462"/>
            <a:ext cx="3357562" cy="2220684"/>
          </a:xfrm>
          <a:prstGeom prst="rect">
            <a:avLst/>
          </a:prstGeom>
        </p:spPr>
      </p:pic>
      <p:pic>
        <p:nvPicPr>
          <p:cNvPr id="6" name="Immagine 5" descr="Museo Yves Saint Laurent - Visita Marrakech Marocco - Sito ufficiale  dell'Ufficio del Turismo">
            <a:extLst>
              <a:ext uri="{FF2B5EF4-FFF2-40B4-BE49-F238E27FC236}">
                <a16:creationId xmlns:a16="http://schemas.microsoft.com/office/drawing/2014/main" id="{4D444F15-34D6-340C-4583-328F2B5B3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307" y="1885236"/>
            <a:ext cx="3264692" cy="2244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25;p47">
            <a:extLst>
              <a:ext uri="{FF2B5EF4-FFF2-40B4-BE49-F238E27FC236}">
                <a16:creationId xmlns:a16="http://schemas.microsoft.com/office/drawing/2014/main" id="{CDD05BF1-1C3D-C6B0-22A1-2FBFA8CA5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8337" y="247463"/>
            <a:ext cx="5947425" cy="138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Cafe Jardin Majorelle </a:t>
            </a:r>
            <a:endParaRPr lang="it-IT">
              <a:solidFill>
                <a:schemeClr val="tx1"/>
              </a:solidFill>
            </a:endParaRPr>
          </a:p>
          <a:p>
            <a:endParaRPr lang="en" sz="28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8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F7DE40-0CF6-EB10-FAD6-2927E37DEB06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latin typeface="Trip Sans VF"/>
            </a:endParaRPr>
          </a:p>
        </p:txBody>
      </p:sp>
      <p:pic>
        <p:nvPicPr>
          <p:cNvPr id="5" name="Immagine 4" descr="CAFE BOUSAFSAF, Marrakech - Ristorante Recensioni &amp; Foto - Tripadvisor">
            <a:extLst>
              <a:ext uri="{FF2B5EF4-FFF2-40B4-BE49-F238E27FC236}">
                <a16:creationId xmlns:a16="http://schemas.microsoft.com/office/drawing/2014/main" id="{067F4D50-DA09-6CD9-26E9-E11DDCDA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20" y="1770402"/>
            <a:ext cx="3086098" cy="2302780"/>
          </a:xfrm>
          <a:prstGeom prst="rect">
            <a:avLst/>
          </a:prstGeom>
        </p:spPr>
      </p:pic>
      <p:pic>
        <p:nvPicPr>
          <p:cNvPr id="8" name="Immagine 7" descr="The Café Majorelle – Jardin Majorelle">
            <a:extLst>
              <a:ext uri="{FF2B5EF4-FFF2-40B4-BE49-F238E27FC236}">
                <a16:creationId xmlns:a16="http://schemas.microsoft.com/office/drawing/2014/main" id="{F2A86D02-2370-6316-FA9F-A62BE5B9B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332" y="1671638"/>
            <a:ext cx="2493169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8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avel Guide: Morocco by Slidesgo">
  <a:themeElements>
    <a:clrScheme name="Simple Light">
      <a:dk1>
        <a:srgbClr val="18CBE6"/>
      </a:dk1>
      <a:lt1>
        <a:srgbClr val="FFF9F5"/>
      </a:lt1>
      <a:dk2>
        <a:srgbClr val="734D3F"/>
      </a:dk2>
      <a:lt2>
        <a:srgbClr val="A6634B"/>
      </a:lt2>
      <a:accent1>
        <a:srgbClr val="D98C5F"/>
      </a:accent1>
      <a:accent2>
        <a:srgbClr val="F2B999"/>
      </a:accent2>
      <a:accent3>
        <a:srgbClr val="A6634B"/>
      </a:accent3>
      <a:accent4>
        <a:srgbClr val="734D3F"/>
      </a:accent4>
      <a:accent5>
        <a:srgbClr val="18CBE6"/>
      </a:accent5>
      <a:accent6>
        <a:srgbClr val="006196"/>
      </a:accent6>
      <a:hlink>
        <a:srgbClr val="734D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3B2A4CA58DA4F4D98F7E0E8ABDABDDD" ma:contentTypeVersion="16" ma:contentTypeDescription="Creare un nuovo documento." ma:contentTypeScope="" ma:versionID="81fe52323da7e4cb1b29dba517e4058d">
  <xsd:schema xmlns:xsd="http://www.w3.org/2001/XMLSchema" xmlns:xs="http://www.w3.org/2001/XMLSchema" xmlns:p="http://schemas.microsoft.com/office/2006/metadata/properties" xmlns:ns2="3edda816-28ac-45f8-88bb-82700426469d" xmlns:ns3="10b7e07c-e343-494e-a2b6-24b2eaeac0e1" targetNamespace="http://schemas.microsoft.com/office/2006/metadata/properties" ma:root="true" ma:fieldsID="1adc5b4a77d69a7175a4a40f4aebb2b4" ns2:_="" ns3:_="">
    <xsd:import namespace="3edda816-28ac-45f8-88bb-82700426469d"/>
    <xsd:import namespace="10b7e07c-e343-494e-a2b6-24b2eaeac0e1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dda816-28ac-45f8-88bb-82700426469d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3039b106-9b9d-459a-81e3-0d0757b265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7e07c-e343-494e-a2b6-24b2eaeac0e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4a1abb2-2d08-419b-b0ee-1e3accdadacd}" ma:internalName="TaxCatchAll" ma:showField="CatchAllData" ma:web="10b7e07c-e343-494e-a2b6-24b2eaeac0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edda816-28ac-45f8-88bb-82700426469d" xsi:nil="true"/>
    <lcf76f155ced4ddcb4097134ff3c332f xmlns="3edda816-28ac-45f8-88bb-82700426469d">
      <Terms xmlns="http://schemas.microsoft.com/office/infopath/2007/PartnerControls"/>
    </lcf76f155ced4ddcb4097134ff3c332f>
    <TaxCatchAll xmlns="10b7e07c-e343-494e-a2b6-24b2eaeac0e1" xsi:nil="true"/>
  </documentManagement>
</p:properties>
</file>

<file path=customXml/itemProps1.xml><?xml version="1.0" encoding="utf-8"?>
<ds:datastoreItem xmlns:ds="http://schemas.openxmlformats.org/officeDocument/2006/customXml" ds:itemID="{8808B61D-3493-4151-8326-52953E14D0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FD3051-77CD-4AAF-BA3F-4B316B420040}"/>
</file>

<file path=customXml/itemProps3.xml><?xml version="1.0" encoding="utf-8"?>
<ds:datastoreItem xmlns:ds="http://schemas.openxmlformats.org/officeDocument/2006/customXml" ds:itemID="{20BF07C0-3049-4419-82C5-76B33386F97C}">
  <ds:schemaRefs>
    <ds:schemaRef ds:uri="10b7e07c-e343-494e-a2b6-24b2eaeac0e1"/>
    <ds:schemaRef ds:uri="3edda816-28ac-45f8-88bb-82700426469d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(16:9)</PresentationFormat>
  <Slides>30</Slides>
  <Notes>29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30</vt:i4>
      </vt:variant>
    </vt:vector>
  </HeadingPairs>
  <TitlesOfParts>
    <vt:vector size="32" baseType="lpstr">
      <vt:lpstr>Travel Guide: Morocco by Slidesgo</vt:lpstr>
      <vt:lpstr>Slidesgo Final Pages</vt:lpstr>
      <vt:lpstr>4 giorni in Marocco</vt:lpstr>
      <vt:lpstr>Localizzazione</vt:lpstr>
      <vt:lpstr>Trasporto</vt:lpstr>
      <vt:lpstr>Riad Dar Assiya, Marrakech</vt:lpstr>
      <vt:lpstr>01</vt:lpstr>
      <vt:lpstr>Marrakech</vt:lpstr>
      <vt:lpstr>Giro in mongolfiera con colazione berbera e giro sui cammelli </vt:lpstr>
      <vt:lpstr>Musée Yves Saint Laurent  </vt:lpstr>
      <vt:lpstr>Cafe Jardin Majorelle   </vt:lpstr>
      <vt:lpstr>Jardin Majorelle   </vt:lpstr>
      <vt:lpstr>Patisserie Gato</vt:lpstr>
      <vt:lpstr>Moschea di Kutoubia</vt:lpstr>
      <vt:lpstr>Jamaa el Fna...</vt:lpstr>
      <vt:lpstr>Totale speso a Marrakesh: 186 euro</vt:lpstr>
      <vt:lpstr>Rabat e Sahara</vt:lpstr>
      <vt:lpstr>Rabat </vt:lpstr>
      <vt:lpstr>Dar Zaki</vt:lpstr>
      <vt:lpstr>Giro in cammello nel deserto di Agafay e quad bike e cena con spettacolo </vt:lpstr>
      <vt:lpstr>Totale speso a Rabat e nel Sahara: 80 euro</vt:lpstr>
      <vt:lpstr>Casablanca</vt:lpstr>
      <vt:lpstr>Cattedrale del sacro cuore</vt:lpstr>
      <vt:lpstr>Basmane</vt:lpstr>
      <vt:lpstr>Habous</vt:lpstr>
      <vt:lpstr>Le Jasmine</vt:lpstr>
      <vt:lpstr>Totale speso a Casablanca: 12 euro</vt:lpstr>
      <vt:lpstr>Sidi Bouzid</vt:lpstr>
      <vt:lpstr>Snorkeling</vt:lpstr>
      <vt:lpstr>Le table de Mazagan</vt:lpstr>
      <vt:lpstr>Totale speso a Sidi Bouzid: 70 euro</vt:lpstr>
      <vt:lpstr>In questi 4 giorni sono stati spesi 1351,59 euro tra biglietto aereo e visite delle città. I soldi restanti veranno utilizzati per i pasti e trasporti.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Guide: Morocco</dc:title>
  <cp:revision>18</cp:revision>
  <dcterms:modified xsi:type="dcterms:W3CDTF">2023-11-21T21:12:51Z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0x010100B3B2A4CA58DA4F4D98F7E0E8ABDABDDD</vt:lpwstr>
  </property>
  <property fmtid="{D5CDD505-2E9C-101B-9397-08002B2CF9AE}" pid="3" name="MediaServiceImageTags">
    <vt:lpwstr/>
  </property>
</Properties>
</file>